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891" r:id="rId5"/>
    <p:sldMasterId id="2147483907" r:id="rId6"/>
    <p:sldMasterId id="2147483931" r:id="rId7"/>
    <p:sldMasterId id="2147483945" r:id="rId8"/>
    <p:sldMasterId id="2147483978" r:id="rId9"/>
    <p:sldMasterId id="2147483994" r:id="rId10"/>
    <p:sldMasterId id="2147483996" r:id="rId11"/>
    <p:sldMasterId id="2147484029" r:id="rId12"/>
  </p:sldMasterIdLst>
  <p:notesMasterIdLst>
    <p:notesMasterId r:id="rId14"/>
  </p:notesMasterIdLst>
  <p:handoutMasterIdLst>
    <p:handoutMasterId r:id="rId15"/>
  </p:handoutMasterIdLst>
  <p:sldIdLst>
    <p:sldId id="1549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D91F7C-ECBB-486A-8031-EA15F567929C}">
          <p14:sldIdLst>
            <p14:sldId id="15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z, Meghan" initials="MM" lastIdx="8" clrIdx="0"/>
  <p:cmAuthor id="1" name="Gonia, Kim" initials="GK [2]" lastIdx="4" clrIdx="1">
    <p:extLst>
      <p:ext uri="{19B8F6BF-5375-455C-9EA6-DF929625EA0E}">
        <p15:presenceInfo xmlns:p15="http://schemas.microsoft.com/office/powerpoint/2012/main" userId="S-1-5-21-725345543-1972579041-2146588821-368818" providerId="AD"/>
      </p:ext>
    </p:extLst>
  </p:cmAuthor>
  <p:cmAuthor id="2" name="Campomanes, Bridget" initials="BC" lastIdx="6" clrIdx="2">
    <p:extLst>
      <p:ext uri="{19B8F6BF-5375-455C-9EA6-DF929625EA0E}">
        <p15:presenceInfo xmlns:p15="http://schemas.microsoft.com/office/powerpoint/2012/main" userId="Campomanes, Bridget" providerId="None"/>
      </p:ext>
    </p:extLst>
  </p:cmAuthor>
  <p:cmAuthor id="3" name="Gonia, Kim" initials="GK" lastIdx="2" clrIdx="3">
    <p:extLst>
      <p:ext uri="{19B8F6BF-5375-455C-9EA6-DF929625EA0E}">
        <p15:presenceInfo xmlns:p15="http://schemas.microsoft.com/office/powerpoint/2012/main" userId="S::kim.gonia@stryker.com::18b185f0-7cab-478d-b2bb-eca13cb09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DE7"/>
    <a:srgbClr val="DBE5E4"/>
    <a:srgbClr val="B7CBCA"/>
    <a:srgbClr val="CEB5D0"/>
    <a:srgbClr val="AF6D04"/>
    <a:srgbClr val="A4BBCF"/>
    <a:srgbClr val="DFC59B"/>
    <a:srgbClr val="101519"/>
    <a:srgbClr val="49789F"/>
    <a:srgbClr val="779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1264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A15A6-143E-7E46-A2E0-F1EA80779C05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BF81-C423-9B4D-87EC-75B8A686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FFAB-EA99-AA4E-81DF-1DA45F3631C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4E13-991E-2B4C-A86B-02455F53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4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F18B727-5F86-4AFB-9377-5DAA60AFE1E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5001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"/>
          <a:stretch/>
        </p:blipFill>
        <p:spPr>
          <a:xfrm>
            <a:off x="27203" y="966443"/>
            <a:ext cx="9106638" cy="397771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171574"/>
            <a:ext cx="8351520" cy="349567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>
                <a:latin typeface="HumstSlab712 Blk BT Black"/>
                <a:cs typeface="HumstSlab712 Blk BT Black"/>
              </a:defRPr>
            </a:lvl1pPr>
            <a:lvl2pPr marL="171446" indent="-171446" algn="l">
              <a:lnSpc>
                <a:spcPct val="120000"/>
              </a:lnSpc>
              <a:spcAft>
                <a:spcPts val="450"/>
              </a:spcAft>
              <a:tabLst/>
              <a:defRPr sz="1350" b="0" i="0">
                <a:latin typeface="Cambria Regular" charset="0"/>
                <a:cs typeface="Cambria Regular" charset="0"/>
              </a:defRPr>
            </a:lvl2pPr>
            <a:lvl3pPr marL="342892" indent="-171446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200" b="0" i="0">
                <a:latin typeface="Cambria Regular" charset="0"/>
                <a:cs typeface="Cambria Regular" charset="0"/>
              </a:defRPr>
            </a:lvl3pPr>
            <a:lvl4pPr marL="514337" indent="-171446" algn="l">
              <a:lnSpc>
                <a:spcPct val="120000"/>
              </a:lnSpc>
              <a:spcAft>
                <a:spcPts val="450"/>
              </a:spcAft>
              <a:buFont typeface="Lucida Grande"/>
              <a:buChar char="-"/>
              <a:defRPr sz="1200" b="0" i="0">
                <a:latin typeface="Cambria Regular" charset="0"/>
                <a:cs typeface="Cambria Regular" charset="0"/>
              </a:defRPr>
            </a:lvl4pPr>
            <a:lvl5pPr marL="685783" indent="-171446" algn="l">
              <a:lnSpc>
                <a:spcPct val="120000"/>
              </a:lnSpc>
              <a:spcAft>
                <a:spcPts val="450"/>
              </a:spcAft>
              <a:buFont typeface="Arial"/>
              <a:buChar char="•"/>
              <a:defRPr sz="1050" b="0" i="0">
                <a:latin typeface="Cambria Regular" charset="0"/>
                <a:cs typeface="Cambria Regular" charset="0"/>
              </a:defRPr>
            </a:lvl5pPr>
            <a:lvl6pPr marL="857228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050" b="0" i="0">
                <a:latin typeface="Cambria Regular" charset="0"/>
              </a:defRPr>
            </a:lvl6pPr>
            <a:lvl7pPr marL="1028675" indent="-17025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ambria" panose="02040503050406030204" pitchFamily="18" charset="0"/>
              <a:buChar char="-"/>
              <a:defRPr sz="1050" b="0" i="0">
                <a:latin typeface="Cambria Regular" charset="0"/>
              </a:defRPr>
            </a:lvl7pPr>
            <a:lvl8pPr marL="1200120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 b="0" i="0">
                <a:latin typeface="Cambria Regular" charset="0"/>
              </a:defRPr>
            </a:lvl8pPr>
            <a:lvl9pPr marL="1371566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050" b="0" i="0" baseline="0">
                <a:latin typeface="Cambria Regular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sz="1050">
                <a:latin typeface="HumstSlab712 BT Roman" panose="02040603040506030204" pitchFamily="18" charset="0"/>
              </a:rPr>
              <a:t>Sixth level</a:t>
            </a:r>
          </a:p>
          <a:p>
            <a:pPr lvl="6"/>
            <a:r>
              <a:rPr lang="en-US" sz="1050">
                <a:latin typeface="HumstSlab712 BT Roman" panose="02040603040506030204" pitchFamily="18" charset="0"/>
              </a:rPr>
              <a:t>Seventh level</a:t>
            </a:r>
          </a:p>
          <a:p>
            <a:pPr lvl="7"/>
            <a:r>
              <a:rPr lang="en-US" sz="1050">
                <a:latin typeface="HumstSlab712 BT Roman" panose="02040603040506030204" pitchFamily="18" charset="0"/>
              </a:rPr>
              <a:t>Eighth level</a:t>
            </a:r>
          </a:p>
          <a:p>
            <a:pPr lvl="8"/>
            <a:r>
              <a:rPr lang="en-US" sz="1050">
                <a:latin typeface="HumstSlab712 BT Roman" panose="02040603040506030204" pitchFamily="18" charset="0"/>
              </a:rPr>
              <a:t>Ninth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Futura For Stryker" panose="020B0802020204020204" pitchFamily="34" charset="0"/>
                <a:cs typeface="Futura For Stryker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2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 Regular" charset="0"/>
                <a:cs typeface="Cambria Regular" charset="0"/>
              </a:defRPr>
            </a:lvl1pPr>
          </a:lstStyle>
          <a:p>
            <a:fld id="{7E598414-482E-DC4C-BC2F-4D0962D833D1}" type="datetime4">
              <a:rPr lang="en-US" smtClean="0"/>
              <a:pPr/>
              <a:t>January 15,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2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53DF27E-CC5C-E045-9D6C-87815FF2BACF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2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"/>
          <a:stretch/>
        </p:blipFill>
        <p:spPr>
          <a:xfrm>
            <a:off x="27203" y="966443"/>
            <a:ext cx="9106638" cy="3977716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11480" y="2001982"/>
            <a:ext cx="4084320" cy="26652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92020" indent="-192020" algn="l">
              <a:lnSpc>
                <a:spcPct val="120000"/>
              </a:lnSpc>
              <a:spcAft>
                <a:spcPts val="450"/>
              </a:spcAft>
              <a:buFont typeface="Arial"/>
              <a:buChar char="•"/>
              <a:defRPr sz="1350" b="0" i="0">
                <a:latin typeface="Cambria Regular" charset="0"/>
                <a:cs typeface="Cambria Regular" charset="0"/>
              </a:defRPr>
            </a:lvl1pPr>
            <a:lvl2pPr marL="385754" indent="-214308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350" b="0" i="0">
                <a:latin typeface="Cambria Regular" charset="0"/>
                <a:cs typeface="Cambria Regular" charset="0"/>
              </a:defRPr>
            </a:lvl2pPr>
            <a:lvl3pPr marL="514337" indent="-171446" algn="l">
              <a:lnSpc>
                <a:spcPct val="120000"/>
              </a:lnSpc>
              <a:spcAft>
                <a:spcPts val="450"/>
              </a:spcAft>
              <a:buFont typeface="Lucida Grande"/>
              <a:buChar char="-"/>
              <a:defRPr sz="1200" b="0" i="0">
                <a:latin typeface="Cambria Regular" charset="0"/>
                <a:cs typeface="Cambria Regular" charset="0"/>
              </a:defRPr>
            </a:lvl3pPr>
            <a:lvl4pPr algn="l">
              <a:lnSpc>
                <a:spcPct val="120000"/>
              </a:lnSpc>
              <a:spcAft>
                <a:spcPts val="450"/>
              </a:spcAft>
              <a:defRPr sz="1200" b="0" i="0">
                <a:latin typeface="Cambria Regular" charset="0"/>
                <a:cs typeface="Cambria Regular" charset="0"/>
              </a:defRPr>
            </a:lvl4pPr>
            <a:lvl5pPr marL="857228" indent="-171446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050" b="0" i="0">
                <a:latin typeface="Cambria Regular" charset="0"/>
                <a:cs typeface="Cambria Regular" charset="0"/>
              </a:defRPr>
            </a:lvl5pPr>
            <a:lvl6pPr marL="1028675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ambria" panose="02040503050406030204" pitchFamily="18" charset="0"/>
              <a:buChar char="-"/>
              <a:defRPr sz="1050" b="0" i="0" baseline="0">
                <a:latin typeface="Cambria Regular" charset="0"/>
              </a:defRPr>
            </a:lvl6pPr>
            <a:lvl7pPr marL="1200120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 b="0" i="0">
                <a:latin typeface="Cambria Regular" charset="0"/>
              </a:defRPr>
            </a:lvl7pPr>
            <a:lvl8pPr marL="1541822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tabLst/>
              <a:defRPr sz="1050" b="0" i="0">
                <a:latin typeface="Cambria Regular" charset="0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 sz="1050">
                <a:latin typeface="HumstSlab712 BT Roman" panose="02040603040506030204" pitchFamily="18" charset="0"/>
              </a:rPr>
              <a:t>Seventh level</a:t>
            </a:r>
          </a:p>
          <a:p>
            <a:pPr lvl="7"/>
            <a:r>
              <a:rPr lang="en-US">
                <a:latin typeface="HumstSlab712 BT Roman" panose="02040603040506030204" pitchFamily="18" charset="0"/>
              </a:rPr>
              <a:t>Eighth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>
                <a:latin typeface="HumstSlab712 Blk BT Black"/>
                <a:cs typeface="HumstSlab712 Blk BT Black"/>
              </a:defRPr>
            </a:lvl1pPr>
            <a:lvl2pPr marL="17144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75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788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01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>
                <a:latin typeface="HumstSlab712 Blk BT Black"/>
                <a:cs typeface="HumstSlab712 Blk BT Black"/>
              </a:defRPr>
            </a:lvl1pPr>
            <a:lvl2pPr marL="445759" indent="-274313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783" indent="-226308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096" indent="-226308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09" indent="-226308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2001982"/>
            <a:ext cx="4084320" cy="26652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92020" indent="-192020" algn="l">
              <a:lnSpc>
                <a:spcPct val="120000"/>
              </a:lnSpc>
              <a:spcAft>
                <a:spcPts val="450"/>
              </a:spcAft>
              <a:buFont typeface="Arial"/>
              <a:buChar char="•"/>
              <a:defRPr sz="1350" b="0" i="0">
                <a:latin typeface="Cambria Regular" charset="0"/>
                <a:cs typeface="Cambria Regular" charset="0"/>
              </a:defRPr>
            </a:lvl1pPr>
            <a:lvl2pPr marL="342892" indent="-171446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350" b="0" i="0">
                <a:latin typeface="Cambria Regular" charset="0"/>
                <a:cs typeface="Cambria Regular" charset="0"/>
              </a:defRPr>
            </a:lvl2pPr>
            <a:lvl3pPr marL="514337" indent="-171446" algn="l">
              <a:lnSpc>
                <a:spcPct val="120000"/>
              </a:lnSpc>
              <a:spcAft>
                <a:spcPts val="450"/>
              </a:spcAft>
              <a:buFont typeface="Lucida Grande"/>
              <a:buChar char="-"/>
              <a:defRPr sz="1200" b="0" i="0">
                <a:latin typeface="Cambria Regular" charset="0"/>
                <a:cs typeface="Cambria Regular" charset="0"/>
              </a:defRPr>
            </a:lvl3pPr>
            <a:lvl4pPr algn="l">
              <a:lnSpc>
                <a:spcPct val="120000"/>
              </a:lnSpc>
              <a:spcAft>
                <a:spcPts val="450"/>
              </a:spcAft>
              <a:defRPr sz="1200" b="0" i="0">
                <a:latin typeface="Cambria Regular" charset="0"/>
                <a:cs typeface="Cambria Regular" charset="0"/>
              </a:defRPr>
            </a:lvl4pPr>
            <a:lvl5pPr marL="857228" indent="-171446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050" b="0" i="0">
                <a:latin typeface="Cambria Regular" charset="0"/>
                <a:cs typeface="Cambria Regular" charset="0"/>
              </a:defRPr>
            </a:lvl5pPr>
            <a:lvl6pPr marL="1028675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ambria" panose="02040503050406030204" pitchFamily="18" charset="0"/>
              <a:buChar char="-"/>
              <a:defRPr sz="1050" b="0" i="0">
                <a:latin typeface="Cambria Regular" charset="0"/>
              </a:defRPr>
            </a:lvl6pPr>
            <a:lvl7pPr marL="1200120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 b="0" i="0">
                <a:latin typeface="Cambria Regular" charset="0"/>
              </a:defRPr>
            </a:lvl7pPr>
            <a:lvl8pPr marL="1371566" indent="-171446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050" b="0" i="0">
                <a:latin typeface="Cambria Regular" charset="0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 sz="1050">
                <a:latin typeface="HumstSlab712 BT Roman" panose="02040603040506030204" pitchFamily="18" charset="0"/>
              </a:rPr>
              <a:t>Seventh level</a:t>
            </a:r>
          </a:p>
          <a:p>
            <a:pPr lvl="7"/>
            <a:r>
              <a:rPr lang="en-US" sz="1050">
                <a:latin typeface="HumstSlab712 BT Roman" panose="02040603040506030204" pitchFamily="18" charset="0"/>
              </a:rPr>
              <a:t>Eighth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Futura For Stryker" panose="020B0802020204020204" pitchFamily="34" charset="0"/>
                <a:cs typeface="Futura For Stryker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2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 Regular" charset="0"/>
                <a:cs typeface="Cambria Regular" charset="0"/>
              </a:defRPr>
            </a:lvl1pPr>
          </a:lstStyle>
          <a:p>
            <a:fld id="{133BE299-7F1A-F74F-9D16-D23E4B9E04F1}" type="datetime4">
              <a:rPr lang="en-US" smtClean="0"/>
              <a:pPr/>
              <a:t>January 15,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4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570976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4" y="2133911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42ED59C-7B8C-C749-9AE9-EDEF83B1CD9F}" type="datetime4">
              <a:rPr lang="en-US" smtClean="0"/>
              <a:pPr/>
              <a:t>January 15,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0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73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6315-2B4A-4D92-87EF-915DE7C07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708CC-B242-47D4-BDFC-DD70B53E0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2741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504129"/>
            <a:ext cx="4840224" cy="1586973"/>
          </a:xfrm>
          <a:prstGeom prst="rect">
            <a:avLst/>
          </a:prstGeom>
        </p:spPr>
        <p:txBody>
          <a:bodyPr anchor="b"/>
          <a:lstStyle>
            <a:lvl1pPr>
              <a:lnSpc>
                <a:spcPts val="5500"/>
              </a:lnSpc>
              <a:defRPr sz="480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126906"/>
            <a:ext cx="4837176" cy="55721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4514851"/>
            <a:ext cx="2501733" cy="230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>
                <a:latin typeface="Cambria"/>
                <a:cs typeface="Cambr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2027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24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504129"/>
            <a:ext cx="4840224" cy="1586973"/>
          </a:xfrm>
          <a:prstGeom prst="rect">
            <a:avLst/>
          </a:prstGeom>
        </p:spPr>
        <p:txBody>
          <a:bodyPr anchor="b"/>
          <a:lstStyle>
            <a:lvl1pPr>
              <a:lnSpc>
                <a:spcPts val="5500"/>
              </a:lnSpc>
              <a:defRPr sz="480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126906"/>
            <a:ext cx="4837176" cy="55721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4514851"/>
            <a:ext cx="2501733" cy="230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>
                <a:latin typeface="Cambria"/>
                <a:cs typeface="Cambr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2027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278496"/>
            <a:ext cx="6172200" cy="131445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spcAft>
                <a:spcPts val="2000"/>
              </a:spcAft>
              <a:defRPr sz="2100" b="0" cap="none" baseline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10530"/>
            <a:ext cx="6172200" cy="1467652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55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/>
                <a:cs typeface="Rockwel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3145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60F5BA-BE9B-9D45-B063-FD497A677337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ABD5-DD63-C847-903A-9DFAF2FA9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380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ryker_divider_slid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 bwMode="auto">
          <a:xfrm>
            <a:off x="0" y="1"/>
            <a:ext cx="9144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2148840"/>
            <a:ext cx="3505200" cy="2251710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3800" b="0" cap="none" baseline="0">
                <a:solidFill>
                  <a:schemeClr val="bg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4400" y="2146555"/>
            <a:ext cx="4200236" cy="158697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Rockwell"/>
                <a:cs typeface="Rockwel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67036" y="3943350"/>
            <a:ext cx="3657600" cy="4572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11163" y="4783145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42EB11-92AC-C24F-8E3B-30871B1C82BE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181A1C-628D-474D-92D2-489A06CF32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2027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6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727FF2A6-C3B5-4AB0-9348-62F96BAE63D0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914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tryker_thank_you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9"/>
          <a:stretch/>
        </p:blipFill>
        <p:spPr bwMode="auto">
          <a:xfrm>
            <a:off x="3" y="0"/>
            <a:ext cx="573616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953574"/>
            <a:ext cx="3505200" cy="2120132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4000" b="0" cap="none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3145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A83713-A159-4F49-97F6-A742C94E1A42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9E52F-FB23-A240-B818-2A41DDF78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1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31432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1200"/>
              </a:spcAft>
              <a:buFont typeface="+mj-lt"/>
              <a:buNone/>
              <a:defRPr sz="1800" baseline="0">
                <a:solidFill>
                  <a:schemeClr val="tx1"/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0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sic Paragraph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004571"/>
            <a:ext cx="9106638" cy="374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31432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1200"/>
              </a:spcAft>
              <a:buFont typeface="+mj-lt"/>
              <a:buNone/>
              <a:defRPr sz="1800" baseline="0">
                <a:solidFill>
                  <a:schemeClr val="tx1"/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22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8351520" cy="3086100"/>
          </a:xfrm>
          <a:prstGeom prst="rect">
            <a:avLst/>
          </a:prstGeom>
        </p:spPr>
        <p:txBody>
          <a:bodyPr vert="horz"/>
          <a:lstStyle>
            <a:lvl1pPr marL="256032" indent="-256032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  <a:defRPr sz="1800" b="0">
                <a:latin typeface="Cambria"/>
                <a:cs typeface="Cambria"/>
              </a:defRPr>
            </a:lvl1pPr>
            <a:lvl2pPr marL="4572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800">
                <a:latin typeface="Cambria"/>
                <a:cs typeface="Cambria"/>
              </a:defRPr>
            </a:lvl2pPr>
            <a:lvl3pPr marL="685800" indent="-228600" algn="l">
              <a:lnSpc>
                <a:spcPct val="120000"/>
              </a:lnSpc>
              <a:spcAft>
                <a:spcPts val="600"/>
              </a:spcAft>
              <a:buFont typeface="Lucida Grande"/>
              <a:buChar char="-"/>
              <a:defRPr sz="1600">
                <a:latin typeface="Cambria"/>
                <a:cs typeface="Cambria"/>
              </a:defRPr>
            </a:lvl3pPr>
            <a:lvl4pPr algn="l">
              <a:lnSpc>
                <a:spcPct val="120000"/>
              </a:lnSpc>
              <a:spcAft>
                <a:spcPts val="600"/>
              </a:spcAft>
              <a:defRPr sz="1600">
                <a:latin typeface="Cambria"/>
                <a:cs typeface="Cambria"/>
              </a:defRPr>
            </a:lvl4pPr>
            <a:lvl5pPr marL="11430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11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ed 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8351520" cy="30861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20000"/>
              </a:lnSpc>
              <a:spcAft>
                <a:spcPts val="600"/>
              </a:spcAft>
              <a:defRPr sz="1800" b="1">
                <a:latin typeface="Cambria"/>
                <a:cs typeface="Cambria"/>
              </a:defRPr>
            </a:lvl1pPr>
            <a:lvl2pPr algn="l">
              <a:lnSpc>
                <a:spcPct val="120000"/>
              </a:lnSpc>
              <a:spcAft>
                <a:spcPts val="600"/>
              </a:spcAft>
              <a:defRPr sz="1800">
                <a:latin typeface="Cambria"/>
                <a:cs typeface="Cambria"/>
              </a:defRPr>
            </a:lvl2pPr>
            <a:lvl3pPr marL="6858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600">
                <a:latin typeface="Cambria"/>
                <a:cs typeface="Cambria"/>
              </a:defRPr>
            </a:lvl3pPr>
            <a:lvl4pPr marL="914400" indent="-228600" algn="l">
              <a:lnSpc>
                <a:spcPct val="120000"/>
              </a:lnSpc>
              <a:spcAft>
                <a:spcPts val="600"/>
              </a:spcAft>
              <a:buFont typeface="Lucida Grande"/>
              <a:buChar char="-"/>
              <a:defRPr sz="1600">
                <a:latin typeface="Cambria"/>
                <a:cs typeface="Cambria"/>
              </a:defRPr>
            </a:lvl4pPr>
            <a:lvl5pPr marL="1143000" indent="-2286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6969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8351520" cy="3086100"/>
          </a:xfrm>
          <a:prstGeom prst="rect">
            <a:avLst/>
          </a:prstGeom>
        </p:spPr>
        <p:txBody>
          <a:bodyPr vert="horz"/>
          <a:lstStyle>
            <a:lvl1pPr marL="3657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800">
                <a:latin typeface="Cambria"/>
                <a:cs typeface="Cambria"/>
              </a:defRPr>
            </a:lvl1pPr>
            <a:lvl2pPr marL="77724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800">
                <a:latin typeface="Cambria"/>
                <a:cs typeface="Cambria"/>
              </a:defRPr>
            </a:lvl2pPr>
            <a:lvl3pPr marL="109728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Cambria"/>
                <a:cs typeface="Cambria"/>
              </a:defRPr>
            </a:lvl3pPr>
            <a:lvl4pPr marL="146304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>
                <a:latin typeface="Cambria"/>
                <a:cs typeface="Cambria"/>
              </a:defRPr>
            </a:lvl4pPr>
            <a:lvl5pPr marL="18288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8415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umbered 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8351520" cy="30861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/>
                <a:cs typeface="Cambria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800">
                <a:latin typeface="Cambria"/>
                <a:cs typeface="Cambria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600">
                <a:latin typeface="Cambria"/>
                <a:cs typeface="Cambria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Cambria"/>
                <a:cs typeface="Cambria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9149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" y="2114550"/>
            <a:ext cx="4084320" cy="23431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1800">
                <a:latin typeface="Cambria"/>
                <a:cs typeface="Cambria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48200" y="2114550"/>
            <a:ext cx="4084320" cy="23431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1800">
                <a:latin typeface="Cambria"/>
                <a:cs typeface="Cambria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4462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11480" y="2122820"/>
            <a:ext cx="4084320" cy="2334881"/>
          </a:xfrm>
          <a:prstGeom prst="rect">
            <a:avLst/>
          </a:prstGeom>
        </p:spPr>
        <p:txBody>
          <a:bodyPr vert="horz"/>
          <a:lstStyle>
            <a:lvl1pPr marL="256032" indent="-256032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  <a:defRPr sz="1800" b="0">
                <a:latin typeface="Cambria"/>
                <a:cs typeface="Cambria"/>
              </a:defRPr>
            </a:lvl1pPr>
            <a:lvl2pPr marL="514350" indent="-28575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800">
                <a:latin typeface="Cambria"/>
                <a:cs typeface="Cambria"/>
              </a:defRPr>
            </a:lvl2pPr>
            <a:lvl3pPr marL="685800" indent="-228600" algn="l">
              <a:lnSpc>
                <a:spcPct val="120000"/>
              </a:lnSpc>
              <a:spcAft>
                <a:spcPts val="600"/>
              </a:spcAft>
              <a:buFont typeface="Lucida Grande"/>
              <a:buChar char="-"/>
              <a:defRPr sz="1600">
                <a:latin typeface="Cambria"/>
                <a:cs typeface="Cambria"/>
              </a:defRPr>
            </a:lvl3pPr>
            <a:lvl4pPr algn="l">
              <a:lnSpc>
                <a:spcPct val="120000"/>
              </a:lnSpc>
              <a:spcAft>
                <a:spcPts val="600"/>
              </a:spcAft>
              <a:defRPr sz="1600">
                <a:latin typeface="Cambria"/>
                <a:cs typeface="Cambria"/>
              </a:defRPr>
            </a:lvl4pPr>
            <a:lvl5pPr marL="11430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2122820"/>
            <a:ext cx="4084320" cy="2334881"/>
          </a:xfrm>
          <a:prstGeom prst="rect">
            <a:avLst/>
          </a:prstGeom>
        </p:spPr>
        <p:txBody>
          <a:bodyPr vert="horz"/>
          <a:lstStyle>
            <a:lvl1pPr marL="256032" indent="-256032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  <a:defRPr sz="1800" b="0">
                <a:latin typeface="Cambria"/>
                <a:cs typeface="Cambria"/>
              </a:defRPr>
            </a:lvl1pPr>
            <a:lvl2pPr marL="4572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800">
                <a:latin typeface="Cambria"/>
                <a:cs typeface="Cambria"/>
              </a:defRPr>
            </a:lvl2pPr>
            <a:lvl3pPr marL="685800" indent="-228600" algn="l">
              <a:lnSpc>
                <a:spcPct val="120000"/>
              </a:lnSpc>
              <a:spcAft>
                <a:spcPts val="600"/>
              </a:spcAft>
              <a:buFont typeface="Lucida Grande"/>
              <a:buChar char="-"/>
              <a:defRPr sz="1600">
                <a:latin typeface="Cambria"/>
                <a:cs typeface="Cambria"/>
              </a:defRPr>
            </a:lvl3pPr>
            <a:lvl4pPr algn="l">
              <a:lnSpc>
                <a:spcPct val="120000"/>
              </a:lnSpc>
              <a:spcAft>
                <a:spcPts val="600"/>
              </a:spcAft>
              <a:defRPr sz="1600">
                <a:latin typeface="Cambria"/>
                <a:cs typeface="Cambria"/>
              </a:defRPr>
            </a:lvl4pPr>
            <a:lvl5pPr marL="1143000" indent="-228600" algn="l">
              <a:lnSpc>
                <a:spcPct val="120000"/>
              </a:lnSpc>
              <a:spcAft>
                <a:spcPts val="600"/>
              </a:spcAft>
              <a:buFont typeface="Courier New"/>
              <a:buChar char="o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2307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40400" y="2127475"/>
            <a:ext cx="4092120" cy="2330227"/>
          </a:xfrm>
          <a:prstGeom prst="rect">
            <a:avLst/>
          </a:prstGeom>
        </p:spPr>
        <p:txBody>
          <a:bodyPr vert="horz"/>
          <a:lstStyle>
            <a:lvl1pPr marL="3657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800">
                <a:latin typeface="Cambria"/>
                <a:cs typeface="Cambria"/>
              </a:defRPr>
            </a:lvl1pPr>
            <a:lvl2pPr marL="77724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800">
                <a:latin typeface="Cambria"/>
                <a:cs typeface="Cambria"/>
              </a:defRPr>
            </a:lvl2pPr>
            <a:lvl3pPr marL="109728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Cambria"/>
                <a:cs typeface="Cambria"/>
              </a:defRPr>
            </a:lvl3pPr>
            <a:lvl4pPr marL="146304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>
                <a:latin typeface="Cambria"/>
                <a:cs typeface="Cambria"/>
              </a:defRPr>
            </a:lvl4pPr>
            <a:lvl5pPr marL="18288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03680" y="2127475"/>
            <a:ext cx="4092120" cy="2330227"/>
          </a:xfrm>
          <a:prstGeom prst="rect">
            <a:avLst/>
          </a:prstGeom>
        </p:spPr>
        <p:txBody>
          <a:bodyPr vert="horz"/>
          <a:lstStyle>
            <a:lvl1pPr marL="3657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800">
                <a:latin typeface="Cambria"/>
                <a:cs typeface="Cambria"/>
              </a:defRPr>
            </a:lvl1pPr>
            <a:lvl2pPr marL="77724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800">
                <a:latin typeface="Cambria"/>
                <a:cs typeface="Cambria"/>
              </a:defRPr>
            </a:lvl2pPr>
            <a:lvl3pPr marL="109728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Cambria"/>
                <a:cs typeface="Cambria"/>
              </a:defRPr>
            </a:lvl3pPr>
            <a:lvl4pPr marL="146304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>
                <a:latin typeface="Cambria"/>
                <a:cs typeface="Cambria"/>
              </a:defRPr>
            </a:lvl4pPr>
            <a:lvl5pPr marL="18288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14450"/>
            <a:ext cx="4084320" cy="6858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/>
                <a:cs typeface="Cambria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01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DA43DC0E-5CD8-4FAB-96EF-BFC3574D520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1299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64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81665"/>
            <a:ext cx="1143000" cy="13849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4" y="4781810"/>
            <a:ext cx="228598" cy="138499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59" y="-660717"/>
            <a:ext cx="7893895" cy="5862762"/>
          </a:xfrm>
          <a:prstGeom prst="rect">
            <a:avLst/>
          </a:prstGeom>
        </p:spPr>
      </p:pic>
      <p:sp>
        <p:nvSpPr>
          <p:cNvPr id="581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3239" y="4188815"/>
            <a:ext cx="6169025" cy="207749"/>
          </a:xfrm>
        </p:spPr>
        <p:txBody>
          <a:bodyPr>
            <a:spAutoFit/>
          </a:bodyPr>
          <a:lstStyle>
            <a:lvl1pPr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122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03238" y="3773317"/>
            <a:ext cx="7707312" cy="415498"/>
          </a:xfrm>
        </p:spPr>
        <p:txBody>
          <a:bodyPr lIns="0" tIns="0" rIns="0" bIns="0" anchor="b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766" y="137161"/>
            <a:ext cx="1444534" cy="258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021" y="2103163"/>
            <a:ext cx="4281060" cy="436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720" y="2155638"/>
            <a:ext cx="1422581" cy="2732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 rot="2962373">
            <a:off x="8757920" y="147806"/>
            <a:ext cx="238760" cy="95548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  <a:round/>
            <a:headEnd/>
            <a:tailEnd/>
          </a:ln>
        </p:spPr>
        <p:txBody>
          <a:bodyPr rtlCol="0" anchor="ctr"/>
          <a:lstStyle/>
          <a:p>
            <a:pPr algn="ctr" eaLnBrk="1" hangingPunct="1"/>
            <a:endParaRPr lang="en-US" sz="750">
              <a:solidFill>
                <a:srgbClr val="10253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78" y="1239051"/>
            <a:ext cx="2888068" cy="21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6743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42ED59C-7B8C-C749-9AE9-EDEF83B1CD9F}" type="datetime4">
              <a:rPr lang="en-US" smtClean="0"/>
              <a:pPr/>
              <a:t>January 15,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64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C23EF553-79CA-7648-B2BB-F3BD8E267427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63646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6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F97B1C-54C9-7E4D-9B47-365FCA55031D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2434590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34093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57188" y="2605306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57188" y="4289326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7269" y="2605306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C499524-A10B-9845-B316-65CC9E4D83E2}" type="datetime4">
              <a:rPr lang="en-US" smtClean="0"/>
              <a:t>January 15, 2021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91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0357" y="1913319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890357" y="4435539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31001" y="1912843"/>
            <a:ext cx="2725737" cy="2286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buFontTx/>
              <a:buNone/>
              <a:defRPr sz="4000">
                <a:solidFill>
                  <a:schemeClr val="bg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  <a:lvl2pPr marL="228600" indent="0" algn="r">
              <a:buFontTx/>
              <a:buNone/>
              <a:defRPr/>
            </a:lvl2pPr>
            <a:lvl3pPr marL="457200" indent="0" algn="r">
              <a:buFontTx/>
              <a:buNone/>
              <a:defRPr/>
            </a:lvl3pPr>
            <a:lvl4pPr marL="685800" indent="0" algn="r">
              <a:buFontTx/>
              <a:buNone/>
              <a:defRPr/>
            </a:lvl4pPr>
            <a:lvl5pPr marL="914400" indent="0" algn="r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8FE1A2F-547E-FB4D-A24B-3C228FCD75D1}" type="datetime4">
              <a:rPr lang="en-US" smtClean="0"/>
              <a:t>January 15, 2021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6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F5AC35F-CA45-D445-8225-37E1467C2279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05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3166EC9-30B9-AB4E-8865-1AFECE1152A6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72BE947-4B09-4214-9EC8-1BF2AEFB37C0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1966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53DF27E-CC5C-E045-9D6C-87815FF2BACF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71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EB5A13D-946F-CB4C-ADF8-08CA7190397D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00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5770BD80-72AE-514F-B438-313000B122B2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42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85D421A-D202-7744-8213-DB7F863B248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2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40052B9-C923-8743-A4D1-126849BDA77C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48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606704F-A133-514C-A0AC-C30D6760686A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87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15E54F9E-17A2-2246-A3DC-34A29212453F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014777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E60892F-A8DE-FA4D-9B13-55BBF13A5476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447618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20DE03E-84BF-4643-9EE0-0152C4360AC4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530069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E18AEB0-EBA8-1046-97FF-AE0A93460DE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4269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C03D1D1-5ADA-40E0-86E6-9E939C7502EC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3860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8C69616-5FFC-7247-AF11-0E0FC66298D7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411534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BA20E0B-48A2-8B41-AF69-00DE0AFE4491}" type="datetime4">
              <a:rPr lang="en-US" smtClean="0"/>
              <a:t>January 15, 2021</a:t>
            </a:fld>
            <a:endParaRPr lang="en-US"/>
          </a:p>
        </p:txBody>
      </p:sp>
      <p:pic>
        <p:nvPicPr>
          <p:cNvPr id="23" name="Picture 22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430929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A60D0B7-204D-244B-AED5-249073C87C2A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2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0D2BBF5-0089-384C-81BC-8AEA075245EC}" type="datetime4">
              <a:rPr lang="en-US" smtClean="0"/>
              <a:t>January 15,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44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0432" y="4912639"/>
            <a:ext cx="228598" cy="153841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A069823-874B-49CE-AD91-E486A009D2D0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E394C7E6-7E7B-4712-98FD-EB1B5FBCED3E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40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4F2DF9F-1773-4A8F-9007-9897BBD56AAE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45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630E625-B0FA-4814-B7AC-C1641D5FE712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30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258B578-35C5-4F17-858E-3C59948D99A4}" type="datetime4">
              <a:rPr lang="en-US" smtClean="0"/>
              <a:t>January 15, 2021</a:t>
            </a:fld>
            <a:endParaRPr lang="en-US"/>
          </a:p>
        </p:txBody>
      </p:sp>
      <p:pic>
        <p:nvPicPr>
          <p:cNvPr id="23" name="Picture 22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339831C-6B01-4BA5-8CBE-55511B6CFFF1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3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516CDA8-1329-4AFD-A55C-B2ABCF3E2CAF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53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AEBB66B-73BD-4F65-B26A-B6F5BAFC310C}" type="datetime4">
              <a:rPr lang="en-US" smtClean="0"/>
              <a:t>January 15,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13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320279"/>
            <a:ext cx="914400" cy="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453327"/>
            <a:ext cx="4840224" cy="1586973"/>
          </a:xfrm>
          <a:prstGeom prst="rect">
            <a:avLst/>
          </a:prstGeom>
        </p:spPr>
        <p:txBody>
          <a:bodyPr anchor="b"/>
          <a:lstStyle>
            <a:lvl1pPr>
              <a:lnSpc>
                <a:spcPts val="2338"/>
              </a:lnSpc>
              <a:defRPr sz="2038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7" y="2171700"/>
            <a:ext cx="4837176" cy="55721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2338"/>
              </a:lnSpc>
              <a:spcAft>
                <a:spcPts val="0"/>
              </a:spcAft>
              <a:buNone/>
              <a:defRPr sz="2038" b="0" i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2242568"/>
            <a:ext cx="2501733" cy="130073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892" b="0">
                <a:latin typeface="Arial Black"/>
                <a:cs typeface="Arial Black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2" y="4514851"/>
            <a:ext cx="2501733" cy="230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509" b="0">
                <a:latin typeface="Cambria"/>
                <a:cs typeface="Cambria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8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320279"/>
            <a:ext cx="914400" cy="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453327"/>
            <a:ext cx="4840224" cy="1586973"/>
          </a:xfrm>
          <a:prstGeom prst="rect">
            <a:avLst/>
          </a:prstGeom>
        </p:spPr>
        <p:txBody>
          <a:bodyPr anchor="b"/>
          <a:lstStyle>
            <a:lvl1pPr>
              <a:lnSpc>
                <a:spcPts val="2338"/>
              </a:lnSpc>
              <a:defRPr sz="2038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7" y="2171700"/>
            <a:ext cx="4837176" cy="55721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2338"/>
              </a:lnSpc>
              <a:spcAft>
                <a:spcPts val="0"/>
              </a:spcAft>
              <a:buNone/>
              <a:defRPr sz="2038" b="0" i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4"/>
            <a:ext cx="4840224" cy="130073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892" b="0">
                <a:latin typeface="Arial Black"/>
                <a:cs typeface="Arial Black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2" y="4514851"/>
            <a:ext cx="2501733" cy="230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509" b="0">
                <a:latin typeface="Cambria"/>
                <a:cs typeface="Cambria"/>
              </a:defRPr>
            </a:lvl1pPr>
            <a:lvl2pPr marL="194249" indent="0">
              <a:buNone/>
              <a:defRPr sz="849" b="1"/>
            </a:lvl2pPr>
            <a:lvl3pPr marL="388498" indent="0">
              <a:buNone/>
              <a:defRPr sz="765" b="1"/>
            </a:lvl3pPr>
            <a:lvl4pPr marL="582748" indent="0">
              <a:buNone/>
              <a:defRPr sz="680" b="1"/>
            </a:lvl4pPr>
            <a:lvl5pPr marL="776997" indent="0">
              <a:buNone/>
              <a:defRPr sz="680" b="1"/>
            </a:lvl5pPr>
            <a:lvl6pPr marL="971246" indent="0">
              <a:buNone/>
              <a:defRPr sz="680" b="1"/>
            </a:lvl6pPr>
            <a:lvl7pPr marL="1165495" indent="0">
              <a:buNone/>
              <a:defRPr sz="680" b="1"/>
            </a:lvl7pPr>
            <a:lvl8pPr marL="1359745" indent="0">
              <a:buNone/>
              <a:defRPr sz="680" b="1"/>
            </a:lvl8pPr>
            <a:lvl9pPr marL="1553993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43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85954"/>
            <a:ext cx="6172200" cy="131445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spcAft>
                <a:spcPts val="849"/>
              </a:spcAft>
              <a:defRPr sz="892" b="0" cap="none" baseline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10531"/>
            <a:ext cx="6172200" cy="1057982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2338"/>
              </a:lnSpc>
              <a:spcAft>
                <a:spcPts val="0"/>
              </a:spcAft>
              <a:buNone/>
              <a:defRPr sz="2294">
                <a:solidFill>
                  <a:schemeClr val="bg2"/>
                </a:solidFill>
                <a:latin typeface="Rockwell"/>
                <a:cs typeface="Rockwell"/>
              </a:defRPr>
            </a:lvl1pPr>
            <a:lvl2pPr marL="194249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2pPr>
            <a:lvl3pPr marL="388498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3pPr>
            <a:lvl4pPr marL="582748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4pPr>
            <a:lvl5pPr marL="776997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5pPr>
            <a:lvl6pPr marL="971246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6pPr>
            <a:lvl7pPr marL="116549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7pPr>
            <a:lvl8pPr marL="135974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8pPr>
            <a:lvl9pPr marL="1553993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ABD5-DD63-C847-903A-9DFAF2FA9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ryker_divider_slid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 bwMode="auto">
          <a:xfrm>
            <a:off x="0" y="0"/>
            <a:ext cx="9144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320279"/>
            <a:ext cx="914400" cy="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1" y="2148840"/>
            <a:ext cx="3505200" cy="2251710"/>
          </a:xfrm>
          <a:prstGeom prst="rect">
            <a:avLst/>
          </a:prstGeom>
        </p:spPr>
        <p:txBody>
          <a:bodyPr/>
          <a:lstStyle>
            <a:lvl1pPr algn="r">
              <a:lnSpc>
                <a:spcPts val="2338"/>
              </a:lnSpc>
              <a:defRPr sz="2038" b="0" cap="none" baseline="0">
                <a:solidFill>
                  <a:schemeClr val="bg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4400" y="2146554"/>
            <a:ext cx="3657600" cy="158697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2338"/>
              </a:lnSpc>
              <a:spcAft>
                <a:spcPts val="0"/>
              </a:spcAft>
              <a:buNone/>
              <a:defRPr sz="2038">
                <a:solidFill>
                  <a:schemeClr val="bg1"/>
                </a:solidFill>
                <a:latin typeface="Rockwell"/>
                <a:cs typeface="Rockwell"/>
              </a:defRPr>
            </a:lvl1pPr>
            <a:lvl2pPr marL="194249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2pPr>
            <a:lvl3pPr marL="388498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3pPr>
            <a:lvl4pPr marL="582748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4pPr>
            <a:lvl5pPr marL="776997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5pPr>
            <a:lvl6pPr marL="971246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6pPr>
            <a:lvl7pPr marL="116549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7pPr>
            <a:lvl8pPr marL="135974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8pPr>
            <a:lvl9pPr marL="1553993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24400" y="3943350"/>
            <a:ext cx="3657600" cy="4572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807"/>
              </a:lnSpc>
              <a:spcAft>
                <a:spcPts val="0"/>
              </a:spcAft>
              <a:buNone/>
              <a:defRPr sz="680">
                <a:solidFill>
                  <a:schemeClr val="bg1"/>
                </a:solidFill>
                <a:latin typeface="Cambria"/>
                <a:cs typeface="Cambria"/>
              </a:defRPr>
            </a:lvl1pPr>
            <a:lvl2pPr marL="194249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2pPr>
            <a:lvl3pPr marL="388498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3pPr>
            <a:lvl4pPr marL="582748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4pPr>
            <a:lvl5pPr marL="776997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5pPr>
            <a:lvl6pPr marL="971246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6pPr>
            <a:lvl7pPr marL="116549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7pPr>
            <a:lvl8pPr marL="1359745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8pPr>
            <a:lvl9pPr marL="1553993" indent="0">
              <a:buNone/>
              <a:defRPr sz="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181A1C-628D-474D-92D2-489A06CF3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tryker_thank_you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9"/>
          <a:stretch/>
        </p:blipFill>
        <p:spPr bwMode="auto">
          <a:xfrm>
            <a:off x="3" y="3"/>
            <a:ext cx="573616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320279"/>
            <a:ext cx="914400" cy="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953573"/>
            <a:ext cx="3505200" cy="2120132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2338"/>
              </a:lnSpc>
              <a:defRPr sz="2038" b="0" cap="none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9E52F-FB23-A240-B818-2A41DDF78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1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31432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509"/>
              </a:spcAft>
              <a:buFont typeface="+mj-lt"/>
              <a:buNone/>
              <a:defRPr sz="765" baseline="0">
                <a:solidFill>
                  <a:schemeClr val="tx1"/>
                </a:solidFill>
                <a:latin typeface="Cambria"/>
                <a:cs typeface="Cambria"/>
              </a:defRPr>
            </a:lvl1pPr>
            <a:lvl2pPr marL="19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5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874" y="4932695"/>
            <a:ext cx="228597" cy="52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340">
                <a:solidFill>
                  <a:schemeClr val="tx2"/>
                </a:solidFill>
                <a:latin typeface="+mn-lt"/>
                <a:cs typeface="HumstSlab712 BT" panose="02040603040506030204" pitchFamily="18" charset="0"/>
              </a:defRPr>
            </a:lvl1pPr>
          </a:lstStyle>
          <a:p>
            <a:fld id="{210D6F30-3479-EB47-B616-273BCC2A6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2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sic Paragraph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056497"/>
            <a:ext cx="9106638" cy="3654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1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31432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509"/>
              </a:spcAft>
              <a:buFont typeface="+mj-lt"/>
              <a:buNone/>
              <a:defRPr sz="765" baseline="0">
                <a:solidFill>
                  <a:schemeClr val="tx1"/>
                </a:solidFill>
                <a:latin typeface="Cambria"/>
                <a:cs typeface="Cambria"/>
              </a:defRPr>
            </a:lvl1pPr>
            <a:lvl2pPr marL="19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5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874" y="4932695"/>
            <a:ext cx="228597" cy="52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340">
                <a:solidFill>
                  <a:schemeClr val="tx2"/>
                </a:solidFill>
                <a:latin typeface="+mn-lt"/>
                <a:cs typeface="HumstSlab712 BT" panose="02040603040506030204" pitchFamily="18" charset="0"/>
              </a:defRPr>
            </a:lvl1pPr>
          </a:lstStyle>
          <a:p>
            <a:fld id="{210D6F30-3479-EB47-B616-273BCC2A6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6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2434590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4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A60D0B7-204D-244B-AED5-249073C87C2A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09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784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1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4" y="4799124"/>
            <a:ext cx="1143000" cy="10358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2C180D7C-C661-4E45-A6B3-D72597B763DB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874" y="4932695"/>
            <a:ext cx="228597" cy="52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340">
                <a:solidFill>
                  <a:schemeClr val="tx2"/>
                </a:solidFill>
                <a:latin typeface="+mn-lt"/>
                <a:cs typeface="HumstSlab712 BT" panose="02040603040506030204" pitchFamily="18" charset="0"/>
              </a:defRPr>
            </a:lvl1pPr>
          </a:lstStyle>
          <a:p>
            <a:fld id="{210D6F30-3479-EB47-B616-273BCC2A6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7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2434590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247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570976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4" y="2133911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7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570976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4" y="2133911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0928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7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2434591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4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0" y="0"/>
            <a:ext cx="9144000" cy="45872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2080" y="2552700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92080" y="4236720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72161" y="2552700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>
          <a:xfrm>
            <a:off x="0" y="1"/>
            <a:ext cx="9144000" cy="480031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3520" y="1988820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13520" y="4511041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554164" y="1988344"/>
            <a:ext cx="2725737" cy="2286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buFontTx/>
              <a:buNone/>
              <a:defRPr sz="4000">
                <a:solidFill>
                  <a:schemeClr val="bg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  <a:lvl2pPr marL="228594" indent="0" algn="r">
              <a:buFontTx/>
              <a:buNone/>
              <a:defRPr/>
            </a:lvl2pPr>
            <a:lvl3pPr marL="457189" indent="0" algn="r">
              <a:buFontTx/>
              <a:buNone/>
              <a:defRPr/>
            </a:lvl3pPr>
            <a:lvl4pPr marL="685783" indent="0" algn="r">
              <a:buFontTx/>
              <a:buNone/>
              <a:defRPr/>
            </a:lvl4pPr>
            <a:lvl5pPr marL="914378" indent="0" algn="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0" y="0"/>
            <a:ext cx="9144000" cy="45872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2080" y="2552700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92080" y="4236720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72161" y="2552700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724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9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7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7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1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3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1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1363599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2199798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201" y="2199798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1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4" y="2199798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201" y="2199798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3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>
          <a:xfrm>
            <a:off x="0" y="0"/>
            <a:ext cx="9144000" cy="480031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3520" y="1988820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13520" y="4511040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554164" y="1988344"/>
            <a:ext cx="2725737" cy="2286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buFontTx/>
              <a:buNone/>
              <a:defRPr sz="4000">
                <a:solidFill>
                  <a:schemeClr val="bg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  <a:lvl2pPr marL="228600" indent="0" algn="r">
              <a:buFontTx/>
              <a:buNone/>
              <a:defRPr/>
            </a:lvl2pPr>
            <a:lvl3pPr marL="457200" indent="0" algn="r">
              <a:buFontTx/>
              <a:buNone/>
              <a:defRPr/>
            </a:lvl3pPr>
            <a:lvl4pPr marL="685800" indent="0" algn="r">
              <a:buFontTx/>
              <a:buNone/>
              <a:defRPr/>
            </a:lvl4pPr>
            <a:lvl5pPr marL="914400" indent="0" algn="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2401EB24-0276-48B0-A6EA-576BACE52834}" type="datetime4">
              <a:rPr lang="en-US" smtClean="0"/>
              <a:t>January 15, 2021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089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193742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2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193742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2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594" algn="l">
              <a:lnSpc>
                <a:spcPct val="120000"/>
              </a:lnSpc>
              <a:spcAft>
                <a:spcPts val="600"/>
              </a:spcAft>
              <a:defRPr/>
            </a:lvl2pPr>
            <a:lvl3pPr marL="457189" indent="-228594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783" indent="-228594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378" indent="-228594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2972" indent="-228594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566" indent="-228594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1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754" indent="-228594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6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192000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192000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3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pic>
        <p:nvPicPr>
          <p:cNvPr id="23" name="Picture 22" descr="Dimensional Fram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192000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192000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892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486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080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675" indent="-342892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269" indent="-342892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863" indent="-342892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457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051" indent="-34289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 Seventh level</a:t>
            </a:r>
          </a:p>
          <a:p>
            <a:pPr lvl="8"/>
            <a:r>
              <a:rPr lang="en-US"/>
              <a:t>Eighth level</a:t>
            </a:r>
          </a:p>
          <a:p>
            <a:pPr lvl="8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59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3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383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34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45" indent="-365751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37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28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879" indent="-301745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69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2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2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31432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Cambria"/>
                <a:cs typeface="Cambria"/>
              </a:defRPr>
            </a:lvl1pPr>
            <a:lvl2pPr marL="457189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378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566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754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18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-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163" y="299516"/>
            <a:ext cx="6858000" cy="44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j-lt"/>
                <a:cs typeface="Futura Std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903351"/>
            <a:ext cx="8351520" cy="3821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900"/>
              </a:spcAft>
              <a:buFont typeface="+mj-lt"/>
              <a:buNone/>
              <a:defRPr sz="1350" baseline="0">
                <a:solidFill>
                  <a:schemeClr val="tx1"/>
                </a:solidFill>
                <a:latin typeface="Cambria" panose="02040503050406030204" pitchFamily="18" charset="0"/>
                <a:cs typeface="HumstSlab712 BT Roman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98976"/>
            <a:ext cx="1143000" cy="103875"/>
          </a:xfrm>
        </p:spPr>
        <p:txBody>
          <a:bodyPr anchor="ctr"/>
          <a:lstStyle>
            <a:lvl1pPr>
              <a:defRPr/>
            </a:lvl1pPr>
          </a:lstStyle>
          <a:p>
            <a:fld id="{8A9E9B0A-8674-49A7-9A02-5C0A64D2860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5" y="4799120"/>
            <a:ext cx="228598" cy="103875"/>
          </a:xfrm>
        </p:spPr>
        <p:txBody>
          <a:bodyPr anchor="ctr"/>
          <a:lstStyle>
            <a:lvl1pPr>
              <a:defRPr/>
            </a:lvl1pPr>
          </a:lstStyle>
          <a:p>
            <a:fld id="{3AFE0462-BB83-4472-97AB-AA12F7752C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4933" y="4635502"/>
            <a:ext cx="2201334" cy="38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308610"/>
            <a:ext cx="6858000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714500"/>
            <a:ext cx="6400800" cy="206403"/>
          </a:xfrm>
        </p:spPr>
        <p:txBody>
          <a:bodyPr/>
          <a:lstStyle>
            <a:lvl1pPr marL="257175" indent="-257175" algn="l">
              <a:spcAft>
                <a:spcPts val="900"/>
              </a:spcAft>
              <a:buFont typeface="+mj-lt"/>
              <a:buAutoNum type="arabicPeriod"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262EE-D7BA-4883-8E51-6108C0CFE5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37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co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308610"/>
            <a:ext cx="6858000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714501"/>
            <a:ext cx="8229600" cy="206403"/>
          </a:xfrm>
        </p:spPr>
        <p:txBody>
          <a:bodyPr/>
          <a:lstStyle>
            <a:lvl1pPr marL="0" indent="0" algn="l">
              <a:spcAft>
                <a:spcPts val="900"/>
              </a:spcAft>
              <a:buFont typeface="+mj-lt"/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BE6A-CA3F-439B-BD45-0EB28F8DBA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0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7D48D5A3-3BA0-4375-AC1C-1BFA3B551B21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02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08373"/>
            <a:ext cx="6858000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971550"/>
            <a:ext cx="8229600" cy="148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Connect 2.0: High Level Design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CEEF-F490-42F6-BFA5-6FCF1392B1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4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r>
              <a:rPr lang="en-US">
                <a:solidFill>
                  <a:prstClr val="black"/>
                </a:solidFill>
              </a:rPr>
              <a:t>Connect 2.0 – High Level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18EB54-E17E-4D52-96E7-F7E99C4300E0}" type="slidenum">
              <a:rPr lang="en-US" alt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95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08611"/>
            <a:ext cx="6858000" cy="269305"/>
          </a:xfrm>
        </p:spPr>
        <p:txBody>
          <a:bodyPr/>
          <a:lstStyle>
            <a:lvl1pPr algn="l">
              <a:lnSpc>
                <a:spcPts val="2100"/>
              </a:lnSpc>
              <a:defRPr sz="1875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400300"/>
            <a:ext cx="4041648" cy="205184"/>
          </a:xfrm>
        </p:spPr>
        <p:txBody>
          <a:bodyPr/>
          <a:lstStyle>
            <a:lvl1pPr marL="0" indent="0">
              <a:spcAft>
                <a:spcPts val="900"/>
              </a:spcAft>
              <a:buNone/>
              <a:defRPr sz="135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983805"/>
            <a:ext cx="4041648" cy="269305"/>
          </a:xfrm>
        </p:spPr>
        <p:txBody>
          <a:bodyPr anchor="b"/>
          <a:lstStyle>
            <a:lvl1pPr marL="0" indent="0">
              <a:lnSpc>
                <a:spcPts val="2100"/>
              </a:lnSpc>
              <a:buNone/>
              <a:defRPr sz="1875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648200" y="2000251"/>
            <a:ext cx="4038600" cy="223844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C159D6-D644-4086-A0A2-B442BCF1F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5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col, 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08611"/>
            <a:ext cx="6858000" cy="269305"/>
          </a:xfrm>
        </p:spPr>
        <p:txBody>
          <a:bodyPr/>
          <a:lstStyle>
            <a:lvl1pPr>
              <a:lnSpc>
                <a:spcPts val="2100"/>
              </a:lnSpc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983805"/>
            <a:ext cx="4040188" cy="269305"/>
          </a:xfrm>
        </p:spPr>
        <p:txBody>
          <a:bodyPr anchor="b"/>
          <a:lstStyle>
            <a:lvl1pPr marL="0" indent="0">
              <a:lnSpc>
                <a:spcPts val="2100"/>
              </a:lnSpc>
              <a:buNone/>
              <a:defRPr sz="18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400300"/>
            <a:ext cx="4040188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lnSpc>
                <a:spcPts val="1575"/>
              </a:lnSpc>
              <a:defRPr sz="1350" baseline="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83805"/>
            <a:ext cx="4041775" cy="269305"/>
          </a:xfrm>
        </p:spPr>
        <p:txBody>
          <a:bodyPr anchor="b"/>
          <a:lstStyle>
            <a:lvl1pPr marL="0" indent="0">
              <a:lnSpc>
                <a:spcPts val="2100"/>
              </a:lnSpc>
              <a:buNone/>
              <a:defRPr sz="18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00300"/>
            <a:ext cx="4041775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 baseline="0"/>
            </a:lvl5pPr>
            <a:lvl6pPr>
              <a:defRPr sz="1350" baseline="0"/>
            </a:lvl6pPr>
            <a:lvl7pPr>
              <a:defRPr sz="135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D8D9E-AFE0-45CF-A990-022A47225E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00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col, 2 shor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08611"/>
            <a:ext cx="6858000" cy="269305"/>
          </a:xfrm>
        </p:spPr>
        <p:txBody>
          <a:bodyPr/>
          <a:lstStyle>
            <a:lvl1pPr>
              <a:lnSpc>
                <a:spcPts val="2100"/>
              </a:lnSpc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714501"/>
            <a:ext cx="4040188" cy="269305"/>
          </a:xfrm>
        </p:spPr>
        <p:txBody>
          <a:bodyPr anchor="b"/>
          <a:lstStyle>
            <a:lvl1pPr marL="0" indent="0">
              <a:lnSpc>
                <a:spcPts val="2100"/>
              </a:lnSpc>
              <a:buNone/>
              <a:defRPr sz="18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132838"/>
            <a:ext cx="4040188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lnSpc>
                <a:spcPts val="1575"/>
              </a:lnSpc>
              <a:defRPr sz="1350" baseline="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14501"/>
            <a:ext cx="4041775" cy="269305"/>
          </a:xfrm>
        </p:spPr>
        <p:txBody>
          <a:bodyPr anchor="b"/>
          <a:lstStyle>
            <a:lvl1pPr marL="0" indent="0">
              <a:lnSpc>
                <a:spcPts val="2100"/>
              </a:lnSpc>
              <a:buNone/>
              <a:defRPr sz="18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0996"/>
            <a:ext cx="4041775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 baseline="0"/>
            </a:lvl5pPr>
            <a:lvl6pPr>
              <a:defRPr sz="1350" baseline="0"/>
            </a:lvl6pPr>
            <a:lvl7pPr>
              <a:defRPr sz="135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23F3B-3CA8-43AB-A67A-4A5C55EB23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227582"/>
            <a:ext cx="4038600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 baseline="0"/>
            </a:lvl5pPr>
            <a:lvl6pPr>
              <a:defRPr sz="1350"/>
            </a:lvl6pPr>
            <a:lvl7pPr>
              <a:defRPr sz="1350" baseline="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7582"/>
            <a:ext cx="4038600" cy="1487587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 baseline="0"/>
            </a:lvl3pPr>
            <a:lvl4pPr>
              <a:defRPr sz="1350"/>
            </a:lvl4pPr>
            <a:lvl5pPr>
              <a:defRPr sz="135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4800601"/>
            <a:ext cx="1143000" cy="1035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7838" y="4887949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2345D-D07E-4350-8A9B-B79EB72CF9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2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82319"/>
            <a:ext cx="4535424" cy="1057982"/>
          </a:xfrm>
        </p:spPr>
        <p:txBody>
          <a:bodyPr anchor="b"/>
          <a:lstStyle>
            <a:lvl1pPr>
              <a:lnSpc>
                <a:spcPts val="4125"/>
              </a:lnSpc>
              <a:defRPr sz="3600">
                <a:latin typeface="Rockwell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243139"/>
            <a:ext cx="4837176" cy="1057982"/>
          </a:xfrm>
        </p:spPr>
        <p:txBody>
          <a:bodyPr anchor="t" anchorCtr="0"/>
          <a:lstStyle>
            <a:lvl1pPr marL="0" indent="0">
              <a:lnSpc>
                <a:spcPts val="4125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959" y="2242566"/>
            <a:ext cx="2136775" cy="461665"/>
          </a:xfrm>
        </p:spPr>
        <p:txBody>
          <a:bodyPr anchor="t" anchorCtr="0"/>
          <a:lstStyle>
            <a:lvl1pPr marL="0" indent="0" algn="r">
              <a:lnSpc>
                <a:spcPts val="1800"/>
              </a:lnSpc>
              <a:spcAft>
                <a:spcPts val="0"/>
              </a:spcAft>
              <a:buNone/>
              <a:defRPr sz="15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48650" y="4925327"/>
            <a:ext cx="457200" cy="103874"/>
          </a:xfrm>
        </p:spPr>
        <p:txBody>
          <a:bodyPr/>
          <a:lstStyle>
            <a:lvl1pPr>
              <a:defRPr/>
            </a:lvl1pPr>
          </a:lstStyle>
          <a:p>
            <a:fld id="{83C915B4-5B5E-4D7A-AD9C-CC2DBA532D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017838" y="4925616"/>
            <a:ext cx="5486400" cy="1035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Stryker Confidential for Internal Use Only | </a:t>
            </a:r>
          </a:p>
        </p:txBody>
      </p:sp>
      <p:pic>
        <p:nvPicPr>
          <p:cNvPr id="9" name="Picture 2" descr="Image result for stryker logo">
            <a:extLst>
              <a:ext uri="{FF2B5EF4-FFF2-40B4-BE49-F238E27FC236}">
                <a16:creationId xmlns:a16="http://schemas.microsoft.com/office/drawing/2014/main" id="{6E44D1EF-4DD8-4E26-9C89-1B1603E1C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6" y="195292"/>
            <a:ext cx="898525" cy="2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14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0" y="0"/>
            <a:ext cx="9144000" cy="45872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2080" y="2552700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92080" y="4236720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425"/>
              </a:lnSpc>
              <a:spcAft>
                <a:spcPts val="0"/>
              </a:spcAft>
              <a:buNone/>
              <a:defRPr sz="105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72161" y="2552702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3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05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2885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utura Std Bold"/>
                <a:cs typeface="Futura Std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1314450"/>
            <a:ext cx="8351520" cy="213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900"/>
              </a:spcAft>
              <a:buFont typeface="+mj-lt"/>
              <a:buNone/>
              <a:defRPr sz="1350" baseline="0">
                <a:solidFill>
                  <a:schemeClr val="tx1"/>
                </a:solidFill>
                <a:latin typeface="HumstSlab712 BT Roman"/>
                <a:cs typeface="HumstSlab712 BT Roman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98977"/>
            <a:ext cx="1143000" cy="10387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December 13,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5" y="4799121"/>
            <a:ext cx="228598" cy="10387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7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5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A60D0B7-204D-244B-AED5-249073C87C2A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Digital Asset Management </a:t>
            </a:r>
            <a:r>
              <a:rPr lang="mr-IN"/>
              <a:t>–</a:t>
            </a:r>
            <a:r>
              <a:rPr lang="en-US"/>
              <a:t> Veeva PromoMats</a:t>
            </a:r>
          </a:p>
        </p:txBody>
      </p:sp>
    </p:spTree>
    <p:extLst>
      <p:ext uri="{BB962C8B-B14F-4D97-AF65-F5344CB8AC3E}">
        <p14:creationId xmlns:p14="http://schemas.microsoft.com/office/powerpoint/2010/main" val="275952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5E000B32-6CB5-4463-9E4B-A28C640DC0C5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030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08610"/>
            <a:ext cx="6858000" cy="2885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799121"/>
            <a:ext cx="1143000" cy="103585"/>
          </a:xfrm>
        </p:spPr>
        <p:txBody>
          <a:bodyPr anchor="ctr"/>
          <a:lstStyle>
            <a:lvl1pPr>
              <a:defRPr/>
            </a:lvl1pPr>
          </a:lstStyle>
          <a:p>
            <a:fld id="{426F2487-6CA8-7B4E-B679-ED33E18BDD3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835" y="4799121"/>
            <a:ext cx="228598" cy="103874"/>
          </a:xfrm>
        </p:spPr>
        <p:txBody>
          <a:bodyPr anchor="ctr"/>
          <a:lstStyle>
            <a:lvl1pPr>
              <a:defRPr/>
            </a:lvl1pPr>
          </a:lstStyle>
          <a:p>
            <a:fld id="{FF74FD0C-C212-3E42-822A-D9927A3F3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14450"/>
            <a:ext cx="8351520" cy="1374351"/>
          </a:xfrm>
          <a:prstGeom prst="rect">
            <a:avLst/>
          </a:prstGeom>
        </p:spPr>
        <p:txBody>
          <a:bodyPr vert="horz"/>
          <a:lstStyle>
            <a:lvl1pPr marL="192024" indent="-192024" algn="l">
              <a:lnSpc>
                <a:spcPct val="120000"/>
              </a:lnSpc>
              <a:spcAft>
                <a:spcPts val="450"/>
              </a:spcAft>
              <a:buFont typeface="Arial"/>
              <a:buChar char="•"/>
              <a:defRPr sz="1350" b="0">
                <a:latin typeface="Cambria"/>
                <a:cs typeface="Cambria"/>
              </a:defRPr>
            </a:lvl1pPr>
            <a:lvl2pPr marL="342900" indent="-171450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350">
                <a:latin typeface="Cambria"/>
                <a:cs typeface="Cambria"/>
              </a:defRPr>
            </a:lvl2pPr>
            <a:lvl3pPr marL="514350" indent="-171450" algn="l">
              <a:lnSpc>
                <a:spcPct val="120000"/>
              </a:lnSpc>
              <a:spcAft>
                <a:spcPts val="450"/>
              </a:spcAft>
              <a:buFont typeface="Lucida Grande"/>
              <a:buChar char="-"/>
              <a:defRPr sz="1200">
                <a:latin typeface="Cambria"/>
                <a:cs typeface="Cambria"/>
              </a:defRPr>
            </a:lvl3pPr>
            <a:lvl4pPr algn="l">
              <a:lnSpc>
                <a:spcPct val="120000"/>
              </a:lnSpc>
              <a:spcAft>
                <a:spcPts val="450"/>
              </a:spcAft>
              <a:defRPr sz="1200">
                <a:latin typeface="Cambria"/>
                <a:cs typeface="Cambria"/>
              </a:defRPr>
            </a:lvl4pPr>
            <a:lvl5pPr marL="857250" indent="-171450" algn="l">
              <a:lnSpc>
                <a:spcPct val="120000"/>
              </a:lnSpc>
              <a:spcAft>
                <a:spcPts val="450"/>
              </a:spcAft>
              <a:buFont typeface="Courier New"/>
              <a:buChar char="o"/>
              <a:defRPr sz="1050"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43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1575" b="0" i="0">
                <a:latin typeface="+mj-lt"/>
                <a:cs typeface="Arial Black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8120" y="253056"/>
            <a:ext cx="914400" cy="17368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41240"/>
            <a:ext cx="4837112" cy="6803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+mj-lt"/>
                <a:ea typeface="Arial Black Black" charset="0"/>
                <a:cs typeface="Arial Black Black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230984" y="4514851"/>
            <a:ext cx="2366751" cy="256358"/>
          </a:xfrm>
          <a:prstGeom prst="rect">
            <a:avLst/>
          </a:prstGeom>
        </p:spPr>
        <p:txBody>
          <a:bodyPr/>
          <a:lstStyle>
            <a:lvl1pPr algn="r">
              <a:defRPr sz="788"/>
            </a:lvl1pPr>
          </a:lstStyle>
          <a:p>
            <a:fld id="{4E159878-153F-9E4F-B212-7C5873309E79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3055"/>
            <a:ext cx="4837112" cy="18783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>
                <a:latin typeface="Rockwell" charset="0"/>
                <a:ea typeface="Rockwell" charset="0"/>
                <a:cs typeface="Rockwel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3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1575" b="0" i="0">
                <a:latin typeface="+mj-lt"/>
                <a:cs typeface="Arial Black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8120" y="253056"/>
            <a:ext cx="914400" cy="173685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6230984" y="4514851"/>
            <a:ext cx="2366751" cy="256358"/>
          </a:xfrm>
          <a:prstGeom prst="rect">
            <a:avLst/>
          </a:prstGeom>
        </p:spPr>
        <p:txBody>
          <a:bodyPr/>
          <a:lstStyle>
            <a:lvl1pPr algn="r">
              <a:defRPr sz="788"/>
            </a:lvl1pPr>
          </a:lstStyle>
          <a:p>
            <a:fld id="{C15C6EA4-48FF-7246-96C6-B54257A2D6EA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41240"/>
            <a:ext cx="4837112" cy="6803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+mj-lt"/>
                <a:ea typeface="Arial Black Black" charset="0"/>
                <a:cs typeface="Arial Black Black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3057"/>
            <a:ext cx="4837112" cy="187838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>
                <a:latin typeface="Rockwell" charset="0"/>
                <a:ea typeface="Rockwell" charset="0"/>
                <a:cs typeface="Rockwel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3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1851423"/>
            <a:ext cx="5943600" cy="1348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1575">
                <a:latin typeface="+mj-lt"/>
                <a:ea typeface="Futura For Stryker" charset="0"/>
                <a:cs typeface="Futura For Stryker" charset="0"/>
              </a:defRPr>
            </a:lvl1pPr>
            <a:lvl2pPr marL="171450" indent="0" algn="l">
              <a:buNone/>
              <a:defRPr sz="1575">
                <a:latin typeface="Futura For Stryker" charset="0"/>
                <a:ea typeface="Futura For Stryker" charset="0"/>
                <a:cs typeface="Futura For Stryker" charset="0"/>
              </a:defRPr>
            </a:lvl2pPr>
            <a:lvl3pPr marL="342900" indent="0" algn="l">
              <a:buNone/>
              <a:defRPr sz="1575">
                <a:latin typeface="Futura For Stryker" charset="0"/>
                <a:ea typeface="Futura For Stryker" charset="0"/>
                <a:cs typeface="Futura For Stryker" charset="0"/>
              </a:defRPr>
            </a:lvl3pPr>
            <a:lvl4pPr marL="514350" indent="0" algn="l">
              <a:buNone/>
              <a:defRPr sz="1575">
                <a:latin typeface="Futura For Stryker" charset="0"/>
                <a:ea typeface="Futura For Stryker" charset="0"/>
                <a:cs typeface="Futura For Stryker" charset="0"/>
              </a:defRPr>
            </a:lvl4pPr>
            <a:lvl5pPr marL="685800" indent="0" algn="l">
              <a:buNone/>
              <a:defRPr sz="1575">
                <a:latin typeface="Futura For Stryker" charset="0"/>
                <a:ea typeface="Futura For Stryker" charset="0"/>
                <a:cs typeface="Futura For Stryker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4" y="610530"/>
            <a:ext cx="5943600" cy="105798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50">
                <a:solidFill>
                  <a:schemeClr val="bg2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2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0" y="0"/>
            <a:ext cx="9144000" cy="45872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2080" y="2552700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100" b="0" i="0">
                <a:solidFill>
                  <a:schemeClr val="bg1"/>
                </a:solidFill>
                <a:latin typeface="+mj-lt"/>
                <a:ea typeface="Arial Black Black" charset="0"/>
                <a:cs typeface="Arial Black Black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5792080" y="4236720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425"/>
              </a:lnSpc>
              <a:spcAft>
                <a:spcPts val="0"/>
              </a:spcAft>
              <a:buNone/>
              <a:defRPr sz="1050" b="0" i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8120" y="253056"/>
            <a:ext cx="914400" cy="173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1" y="2552700"/>
            <a:ext cx="4771391" cy="15471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>
                <a:solidFill>
                  <a:schemeClr val="bg2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>
          <a:xfrm>
            <a:off x="0" y="0"/>
            <a:ext cx="9144000" cy="480031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13520" y="1988820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100" b="0" i="0">
                <a:solidFill>
                  <a:schemeClr val="tx1"/>
                </a:solidFill>
                <a:latin typeface="+mj-lt"/>
                <a:ea typeface="Arial Black Black" charset="0"/>
                <a:cs typeface="Arial Black Black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13520" y="4511040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425"/>
              </a:lnSpc>
              <a:spcAft>
                <a:spcPts val="0"/>
              </a:spcAft>
              <a:buNone/>
              <a:defRPr sz="1050" b="0" i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8120" y="253056"/>
            <a:ext cx="914400" cy="173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4" y="1988820"/>
            <a:ext cx="2725737" cy="22855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3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1" i="0">
                <a:latin typeface="Cambria" charset="0"/>
                <a:ea typeface="Cambria" charset="0"/>
                <a:cs typeface="Cambria" charset="0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8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75015"/>
            <a:ext cx="9106638" cy="39777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1" i="0">
                <a:latin typeface="Cambria" charset="0"/>
                <a:ea typeface="Cambria" charset="0"/>
                <a:cs typeface="Cambria" charset="0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3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61DA785-4624-455F-9AA6-26B40B7CB128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463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3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394EC9C-D35E-1B40-A149-D3E39A08230D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4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44FF664F-904B-004B-979C-8919F68E46B4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1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2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A482A60-0792-9E45-BF76-A310EFE48EC0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171576"/>
            <a:ext cx="8378825" cy="3495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1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6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80F799D-2CC6-B345-AAF2-FCC82D28F4C6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1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4A72F77F-1F6A-3048-9E77-2E1B72DCFDBA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9C9B889-20A8-0747-B0B4-8C36E5083ABE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20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46C08A4E-CF49-6A4A-A01C-81FCAC0D2489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>
                <a:latin typeface="+mn-lt"/>
              </a:defRPr>
            </a:lvl1pPr>
            <a:lvl2pPr marL="171450" algn="l">
              <a:lnSpc>
                <a:spcPct val="120000"/>
              </a:lnSpc>
              <a:spcAft>
                <a:spcPts val="450"/>
              </a:spcAft>
              <a:defRPr/>
            </a:lvl2pPr>
            <a:lvl3pPr marL="342900" indent="-171450" algn="l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/>
            </a:lvl3pPr>
            <a:lvl4pPr marL="514350" indent="-171450" algn="l">
              <a:lnSpc>
                <a:spcPct val="120000"/>
              </a:lnSpc>
              <a:spcAft>
                <a:spcPts val="450"/>
              </a:spcAft>
              <a:buFont typeface=".AppleSystemUIFont" charset="-120"/>
              <a:buChar char="–"/>
              <a:defRPr sz="1200"/>
            </a:lvl4pPr>
            <a:lvl5pPr marL="685800" indent="-171450" algn="l">
              <a:lnSpc>
                <a:spcPct val="120000"/>
              </a:lnSpc>
              <a:spcAft>
                <a:spcPts val="450"/>
              </a:spcAft>
              <a:buFont typeface="Arial" charset="0"/>
              <a:buChar char="•"/>
              <a:defRPr sz="1200"/>
            </a:lvl5pPr>
            <a:lvl6pPr marL="857250" indent="-171450">
              <a:lnSpc>
                <a:spcPct val="120000"/>
              </a:lnSpc>
              <a:spcAft>
                <a:spcPts val="450"/>
              </a:spcAft>
              <a:buFont typeface="Courier New" charset="0"/>
              <a:buChar char="o"/>
              <a:defRPr sz="1050"/>
            </a:lvl6pPr>
            <a:lvl7pPr marL="1028700" indent="-171450">
              <a:lnSpc>
                <a:spcPct val="120000"/>
              </a:lnSpc>
              <a:spcAft>
                <a:spcPts val="450"/>
              </a:spcAft>
              <a:buFont typeface="Cambria" charset="0"/>
              <a:buChar char="–"/>
              <a:defRPr sz="1050"/>
            </a:lvl7pPr>
            <a:lvl8pPr marL="12001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8pPr>
            <a:lvl9pPr marL="1371600" indent="-171450">
              <a:lnSpc>
                <a:spcPct val="120000"/>
              </a:lnSpc>
              <a:buFont typeface="Courier New" charset="0"/>
              <a:buChar char="o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02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851524C-16F4-2A4F-B5CF-D528F1C95583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7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966442"/>
            <a:ext cx="9106638" cy="3977716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3ACEF1A-516F-0F44-A670-7DB6B9C7888B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1" y="2001982"/>
            <a:ext cx="4084637" cy="26652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450"/>
              </a:spcAft>
              <a:defRPr sz="1350" b="0" i="0">
                <a:latin typeface="Cambria" charset="0"/>
                <a:ea typeface="Cambria" charset="0"/>
                <a:cs typeface="Cambria" charset="0"/>
              </a:defRPr>
            </a:lvl1pPr>
            <a:lvl2pPr marL="2571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/>
            </a:lvl2pPr>
            <a:lvl3pPr marL="4286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/>
            </a:lvl3pPr>
            <a:lvl4pPr marL="60007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/>
            </a:lvl4pPr>
            <a:lvl5pPr marL="771525" indent="-257175" algn="l">
              <a:lnSpc>
                <a:spcPct val="120000"/>
              </a:lnSpc>
              <a:spcAft>
                <a:spcPts val="450"/>
              </a:spcAft>
              <a:buFont typeface="+mj-lt"/>
              <a:buAutoNum type="alphaLcPeriod"/>
              <a:defRPr sz="1200"/>
            </a:lvl5pPr>
            <a:lvl6pPr marL="942975" indent="-257175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/>
            </a:lvl6pPr>
            <a:lvl7pPr marL="1114425" indent="-257175">
              <a:lnSpc>
                <a:spcPct val="120000"/>
              </a:lnSpc>
              <a:spcAft>
                <a:spcPts val="450"/>
              </a:spcAft>
              <a:buFont typeface="+mj-lt"/>
              <a:buAutoNum type="alphaUcPeriod"/>
              <a:defRPr sz="1050"/>
            </a:lvl7pPr>
            <a:lvl8pPr marL="1285875" indent="-257175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 sz="1050"/>
            </a:lvl8pPr>
            <a:lvl9pPr marL="1457325" indent="-257175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05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171450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500">
                <a:latin typeface="Egyptienne F LT Std"/>
                <a:cs typeface="Egyptienne F LT Std"/>
              </a:defRPr>
            </a:lvl2pPr>
            <a:lvl3pPr marL="45948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3pPr>
            <a:lvl4pPr marL="73380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200">
                <a:latin typeface="Egyptienne F LT Std"/>
                <a:cs typeface="Egyptienne F LT Std"/>
              </a:defRPr>
            </a:lvl4pPr>
            <a:lvl5pPr marL="1008126" indent="0" algn="l">
              <a:lnSpc>
                <a:spcPct val="120000"/>
              </a:lnSpc>
              <a:spcAft>
                <a:spcPts val="450"/>
              </a:spcAft>
              <a:buFont typeface="+mj-lt"/>
              <a:buNone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171574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450"/>
              </a:spcAft>
              <a:defRPr sz="1500" b="1" i="0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45770" indent="-274320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500">
                <a:latin typeface="Egyptienne F LT Std"/>
                <a:cs typeface="Egyptienne F LT Std"/>
              </a:defRPr>
            </a:lvl2pPr>
            <a:lvl3pPr marL="68580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3pPr>
            <a:lvl4pPr marL="96012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200">
                <a:latin typeface="Egyptienne F LT Std"/>
                <a:cs typeface="Egyptienne F LT Std"/>
              </a:defRPr>
            </a:lvl4pPr>
            <a:lvl5pPr marL="1234440" indent="-226314" algn="l">
              <a:lnSpc>
                <a:spcPct val="120000"/>
              </a:lnSpc>
              <a:spcAft>
                <a:spcPts val="450"/>
              </a:spcAft>
              <a:buFont typeface="+mj-lt"/>
              <a:buAutoNum type="arabicPeriod"/>
              <a:defRPr sz="105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mensional Fram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99786A42-E11A-4BB4-A602-0B4E0DAA3D04}" type="datetime4">
              <a:rPr lang="en-US" smtClean="0"/>
              <a:t>January 15, 2021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473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3776BC3-D635-E346-AB20-9E88362E138A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1480" y="367146"/>
            <a:ext cx="6858000" cy="678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 Blac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0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27821"/>
            <a:ext cx="1143000" cy="10358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675" b="0" i="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3E5F2A-69F5-7842-8482-E70B3114895B}" type="datetime4">
              <a:rPr lang="en-US" smtClean="0"/>
              <a:pPr/>
              <a:t>January 15, 2021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3015" y="4945040"/>
            <a:ext cx="228598" cy="103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HumstSlab712 BT Roman"/>
                <a:ea typeface="MS PGothic" charset="0"/>
                <a:cs typeface="HumstSlab712 BT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pPr algn="r"/>
            <a:fld id="{210D6F30-3479-EB47-B616-273BCC2A68D5}" type="slidenum">
              <a:rPr lang="en-US" sz="675" b="0" i="0" smtClean="0">
                <a:latin typeface="Cambria" panose="02040503050406030204" pitchFamily="18" charset="0"/>
                <a:cs typeface="Cambria Regular" charset="0"/>
              </a:rPr>
              <a:pPr algn="r"/>
              <a:t>‹#›</a:t>
            </a:fld>
            <a:endParaRPr lang="en-US" sz="675" b="0" i="0">
              <a:latin typeface="Cambria" panose="02040503050406030204" pitchFamily="18" charset="0"/>
              <a:cs typeface="Cambri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2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342900"/>
            <a:ext cx="4286249" cy="231457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450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2657477"/>
            <a:ext cx="4286250" cy="2371724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614F4B-C55C-4F0B-BB61-C3F2A247F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29" y="4385085"/>
            <a:ext cx="2611222" cy="508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3ADF8E-6222-4019-AED9-B94A51680E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5806" y="696149"/>
            <a:ext cx="3238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2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342900"/>
            <a:ext cx="4286249" cy="231457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4500">
                <a:solidFill>
                  <a:schemeClr val="bg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2657477"/>
            <a:ext cx="4286250" cy="2371724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35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35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350" b="0" cap="none" baseline="0">
                <a:solidFill>
                  <a:schemeClr val="bg1"/>
                </a:solidFill>
                <a:latin typeface="+mn-lt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E758C8-B6E9-41AD-9164-39CD8EF3F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5806" y="703064"/>
            <a:ext cx="3231900" cy="33934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0C19E1-7AE7-4253-B730-6FBC2E37D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7" y="4374472"/>
            <a:ext cx="2611222" cy="5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602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White Cente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7ADD50-D8D6-417E-AC8D-2178B7A82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5220" y="704444"/>
            <a:ext cx="3231900" cy="3393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7186" y="1452280"/>
            <a:ext cx="3184814" cy="2075554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450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50" y="327313"/>
            <a:ext cx="1714500" cy="263409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1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5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AA4B2-E2A6-45D4-9F72-8DE8DAD24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202" y="4385085"/>
            <a:ext cx="2609366" cy="5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0" pos="600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White Cente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04E8C0-9E47-452D-AB19-685D7B87F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5220" y="724642"/>
            <a:ext cx="3231900" cy="335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7186" y="1457325"/>
            <a:ext cx="3184814" cy="214312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450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50" y="327313"/>
            <a:ext cx="1714500" cy="263409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1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5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3660-ECCA-45A6-941D-F8F4F86CA2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202" y="4385085"/>
            <a:ext cx="2609366" cy="5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White Cente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19CA8E-F885-40A8-AD32-572437B22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5220" y="704444"/>
            <a:ext cx="3231900" cy="3393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7186" y="1457325"/>
            <a:ext cx="3184814" cy="214312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4500">
                <a:solidFill>
                  <a:schemeClr val="tx1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50" y="327313"/>
            <a:ext cx="1714500" cy="263409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1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5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50"/>
              </a:spcBef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1E625-F52B-4AC9-8E2C-83839E6F7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202" y="4385085"/>
            <a:ext cx="2609366" cy="5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Key Points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D1A8C14-554D-3A4B-B9FE-19FBEE30A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8879" y="1667680"/>
            <a:ext cx="2936729" cy="295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b="1" cap="all" baseline="0" dirty="0">
                <a:solidFill>
                  <a:srgbClr val="FFB600"/>
                </a:solidFill>
                <a:latin typeface="Graphik" panose="020B0503030202060203" pitchFamily="34" charset="77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ONE OR TWO LINES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EEAF8F2-D2E1-264C-9A2C-DA98E2493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186" y="2037160"/>
            <a:ext cx="2931051" cy="23523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/>
              <a:t>Minimum font size 14pt and line spacing of at least Multiple 1.1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B928341-C950-CD49-A784-0ECC9238EA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0357" y="2037160"/>
            <a:ext cx="2936729" cy="23523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/>
              <a:t>Minimum font size 14pt and line spacing of at least Multiple 1.1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C7BD3B-E1B8-3A45-B12F-B06EFC620D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0357" y="1667680"/>
            <a:ext cx="2936729" cy="295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b="1" cap="all" baseline="0" dirty="0">
                <a:solidFill>
                  <a:srgbClr val="FFB600"/>
                </a:solidFill>
                <a:latin typeface="Graphik" panose="020B0503030202060203" pitchFamily="34" charset="77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ONE OR TWO LINES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6F5A79-D876-0D49-948C-7BA154AEB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878" y="222647"/>
            <a:ext cx="5645205" cy="1126454"/>
          </a:xfrm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b="1">
                <a:ea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INSERT MAIN TITLE </a:t>
            </a:r>
            <a:br>
              <a:rPr lang="en-US"/>
            </a:br>
            <a:r>
              <a:rPr lang="en-US"/>
              <a:t>AT 36PT MIN 30PT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021D32-9FC4-46BE-8DF4-AE20F918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52" y="4889257"/>
            <a:ext cx="4286249" cy="1547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Copyright © 2019 Accenture. All rights reserved.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6AFE54-14C4-4FB4-8B7C-744A73D1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9652" y="4889257"/>
            <a:ext cx="228599" cy="1547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1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Key Points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282F0B-A14F-F347-AA83-343EAD605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91"/>
            <a:ext cx="9147573" cy="5142309"/>
          </a:xfrm>
          <a:prstGeom prst="rect">
            <a:avLst/>
          </a:prstGeom>
          <a:pattFill prst="pct40">
            <a:fgClr>
              <a:srgbClr val="C0C0C0"/>
            </a:fgClr>
            <a:bgClr>
              <a:schemeClr val="bg1"/>
            </a:bgClr>
          </a:pattFill>
        </p:spPr>
        <p:txBody>
          <a:bodyPr lIns="108000" tIns="108000" rIns="0" anchor="ctr"/>
          <a:lstStyle>
            <a:lvl1pPr algn="ctr">
              <a:defRPr b="0" i="0">
                <a:solidFill>
                  <a:schemeClr val="tx2"/>
                </a:solidFill>
                <a:latin typeface="Graphik" panose="020B0503030202060203" pitchFamily="34" charset="77"/>
              </a:defRPr>
            </a:lvl1pPr>
          </a:lstStyle>
          <a:p>
            <a:endParaRPr lang="en-AU"/>
          </a:p>
          <a:p>
            <a:r>
              <a:rPr lang="en-AU"/>
              <a:t>Insert full-bleed picture here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43AAB7-8218-9A4E-892E-4B757CDA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3688" y="4903049"/>
            <a:ext cx="3106467" cy="121472"/>
          </a:xfrm>
        </p:spPr>
        <p:txBody>
          <a:bodyPr/>
          <a:lstStyle>
            <a:lvl1pPr>
              <a:defRPr>
                <a:latin typeface="Graphik" panose="020B0503030202060203" pitchFamily="34" charset="77"/>
              </a:defRPr>
            </a:lvl1pPr>
          </a:lstStyle>
          <a:p>
            <a:r>
              <a:rPr lang="en-US"/>
              <a:t>Copyright © 2018 Accenture. All rights reserved.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5FA21F3-D5E8-DA4A-8C5D-C445D319D0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 flipH="1">
            <a:off x="8712751" y="4903106"/>
            <a:ext cx="162063" cy="121416"/>
          </a:xfrm>
        </p:spPr>
        <p:txBody>
          <a:bodyPr/>
          <a:lstStyle>
            <a:lvl1pPr>
              <a:defRPr>
                <a:latin typeface="Graphik" panose="020B0503030202060203" pitchFamily="34" charset="77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2B77D3BA-858E-4644-987F-780C055EAF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186" y="2613552"/>
            <a:ext cx="1715170" cy="182046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949"/>
              </a:spcAft>
              <a:defRPr sz="974" b="0" i="0">
                <a:solidFill>
                  <a:schemeClr val="tx1"/>
                </a:solidFill>
                <a:latin typeface="Graphik Semibold" panose="020B0503030202060203" pitchFamily="34" charset="77"/>
              </a:defRPr>
            </a:lvl1pPr>
            <a:lvl2pPr>
              <a:lnSpc>
                <a:spcPct val="110000"/>
              </a:lnSpc>
              <a:spcAft>
                <a:spcPts val="1949"/>
              </a:spcAft>
              <a:defRPr sz="825" b="0" i="0">
                <a:solidFill>
                  <a:schemeClr val="tx1"/>
                </a:solidFill>
                <a:latin typeface="Graphik Semibold" panose="020B0503030202060203" pitchFamily="34" charset="77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521EA86-2D89-0C45-92FD-2C3CB926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7061" y="2613552"/>
            <a:ext cx="1715170" cy="182046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949"/>
              </a:spcAft>
              <a:defRPr sz="974" b="0" i="0">
                <a:solidFill>
                  <a:schemeClr val="tx1"/>
                </a:solidFill>
                <a:latin typeface="Graphik Semibold" panose="020B0503030202060203" pitchFamily="34" charset="77"/>
              </a:defRPr>
            </a:lvl1pPr>
            <a:lvl2pPr>
              <a:lnSpc>
                <a:spcPct val="110000"/>
              </a:lnSpc>
              <a:spcAft>
                <a:spcPts val="1949"/>
              </a:spcAft>
              <a:defRPr sz="825" b="0" i="0">
                <a:solidFill>
                  <a:schemeClr val="tx1"/>
                </a:solidFill>
                <a:latin typeface="Graphik Semibold" panose="020B0503030202060203" pitchFamily="34" charset="77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14781-DB87-784F-9972-B9AC82226D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212" y="1672666"/>
            <a:ext cx="1715170" cy="820949"/>
          </a:xfrm>
        </p:spPr>
        <p:txBody>
          <a:bodyPr anchor="t"/>
          <a:lstStyle>
            <a:lvl1pPr>
              <a:defRPr sz="5999" b="0" i="0">
                <a:latin typeface="Graphik Black" panose="020B0503030202060203" pitchFamily="34" charset="77"/>
              </a:defRPr>
            </a:lvl1pPr>
            <a:lvl2pPr>
              <a:defRPr sz="2399" b="1" i="0">
                <a:latin typeface="Graphik Black" panose="020B0503030202060203" pitchFamily="34" charset="77"/>
              </a:defRPr>
            </a:lvl2pPr>
            <a:lvl3pPr>
              <a:defRPr sz="2399" b="1" i="0">
                <a:latin typeface="Graphik Black" panose="020B0503030202060203" pitchFamily="34" charset="77"/>
              </a:defRPr>
            </a:lvl3pPr>
            <a:lvl4pPr>
              <a:defRPr sz="2399" b="1" i="0">
                <a:latin typeface="Graphik Black" panose="020B0503030202060203" pitchFamily="34" charset="77"/>
              </a:defRPr>
            </a:lvl4pPr>
            <a:lvl5pPr>
              <a:defRPr sz="2399" b="1" i="0">
                <a:latin typeface="Graphik Black" panose="020B0503030202060203" pitchFamily="34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C76397-46FC-2E44-967F-957BB14510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0872" y="1672666"/>
            <a:ext cx="1715170" cy="820949"/>
          </a:xfrm>
        </p:spPr>
        <p:txBody>
          <a:bodyPr anchor="t"/>
          <a:lstStyle>
            <a:lvl1pPr>
              <a:defRPr sz="5999" b="0" i="0">
                <a:latin typeface="Graphik Black" panose="020B0503030202060203" pitchFamily="34" charset="77"/>
              </a:defRPr>
            </a:lvl1pPr>
            <a:lvl2pPr>
              <a:defRPr sz="2399" b="1" i="0">
                <a:latin typeface="Graphik Black" panose="020B0503030202060203" pitchFamily="34" charset="77"/>
              </a:defRPr>
            </a:lvl2pPr>
            <a:lvl3pPr>
              <a:defRPr sz="2399" b="1" i="0">
                <a:latin typeface="Graphik Black" panose="020B0503030202060203" pitchFamily="34" charset="77"/>
              </a:defRPr>
            </a:lvl3pPr>
            <a:lvl4pPr>
              <a:defRPr sz="2399" b="1" i="0">
                <a:latin typeface="Graphik Black" panose="020B0503030202060203" pitchFamily="34" charset="77"/>
              </a:defRPr>
            </a:lvl4pPr>
            <a:lvl5pPr>
              <a:defRPr sz="2399" b="1" i="0">
                <a:latin typeface="Graphik Black" panose="020B0503030202060203" pitchFamily="34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7F4110-EE6A-1C41-896C-7A1F14DE8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878" y="222647"/>
            <a:ext cx="5494944" cy="1126454"/>
          </a:xfrm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b="0" i="0">
                <a:ea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INSERT MAIN TITLE </a:t>
            </a:r>
            <a:br>
              <a:rPr lang="en-US"/>
            </a:br>
            <a:r>
              <a:rPr lang="en-US"/>
              <a:t>AT 36PT MIN 30PT</a:t>
            </a:r>
          </a:p>
        </p:txBody>
      </p:sp>
    </p:spTree>
    <p:extLst>
      <p:ext uri="{BB962C8B-B14F-4D97-AF65-F5344CB8AC3E}">
        <p14:creationId xmlns:p14="http://schemas.microsoft.com/office/powerpoint/2010/main" val="2267332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453329"/>
            <a:ext cx="4840224" cy="1586973"/>
          </a:xfrm>
          <a:prstGeom prst="rect">
            <a:avLst/>
          </a:prstGeom>
        </p:spPr>
        <p:txBody>
          <a:bodyPr anchor="b"/>
          <a:lstStyle>
            <a:lvl1pPr>
              <a:lnSpc>
                <a:spcPts val="4125"/>
              </a:lnSpc>
              <a:defRPr sz="360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171701"/>
            <a:ext cx="4837176" cy="55721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4125"/>
              </a:lnSpc>
              <a:spcAft>
                <a:spcPts val="0"/>
              </a:spcAft>
              <a:buNone/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1575" b="0">
                <a:latin typeface="Arial Black"/>
                <a:cs typeface="Arial Black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4514866"/>
            <a:ext cx="2501733" cy="230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900" b="0">
                <a:latin typeface="Cambria"/>
                <a:cs typeface="Cambri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F6976-1A80-47AE-9631-9BB39F84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27120" y="0"/>
            <a:ext cx="3505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3371850" y="454012"/>
            <a:ext cx="299466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100" b="1" baseline="0"/>
              <a:t>Filling shapes and charts with branded colors</a:t>
            </a:r>
          </a:p>
          <a:p>
            <a:pPr marL="0" indent="0">
              <a:buNone/>
            </a:pPr>
            <a:endParaRPr lang="en-US" sz="1100" baseline="0"/>
          </a:p>
          <a:p>
            <a:pPr marL="228600" indent="-228600">
              <a:buAutoNum type="arabicParenR"/>
            </a:pPr>
            <a:r>
              <a:rPr lang="en-US" sz="1100" baseline="0"/>
              <a:t>Create shape</a:t>
            </a:r>
          </a:p>
          <a:p>
            <a:pPr marL="228600" indent="-228600">
              <a:buAutoNum type="arabicParenR"/>
            </a:pPr>
            <a:r>
              <a:rPr lang="en-US" sz="1100" baseline="0"/>
              <a:t>With new shape selected, within ‘Format’ tab, select ‘Shape Fill’ drop down</a:t>
            </a:r>
          </a:p>
          <a:p>
            <a:pPr marL="228600" indent="-228600">
              <a:buAutoNum type="arabicParenR"/>
            </a:pPr>
            <a:r>
              <a:rPr lang="en-US" sz="1100"/>
              <a:t>Select ‘Eyedropper’ tool</a:t>
            </a:r>
          </a:p>
          <a:p>
            <a:pPr marL="228600" indent="-228600">
              <a:buAutoNum type="arabicParenR"/>
            </a:pPr>
            <a:r>
              <a:rPr lang="en-US" sz="1100"/>
              <a:t>Click on desired shade</a:t>
            </a:r>
            <a:r>
              <a:rPr lang="en-US" sz="1100" baseline="0"/>
              <a:t> below</a:t>
            </a:r>
          </a:p>
          <a:p>
            <a:pPr marL="228600" indent="-228600">
              <a:buAutoNum type="arabicParenR"/>
            </a:pPr>
            <a:r>
              <a:rPr lang="en-US" sz="1100" baseline="0"/>
              <a:t>Your new shape will change colors based on your selection</a:t>
            </a:r>
            <a:endParaRPr lang="en-US" sz="1100"/>
          </a:p>
          <a:p>
            <a:pPr marL="228600" indent="-228600">
              <a:buAutoNum type="arabicParenR"/>
            </a:pPr>
            <a:endParaRPr lang="en-US" sz="11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3371849" y="2197669"/>
            <a:ext cx="2994661" cy="2826246"/>
            <a:chOff x="-3371849" y="2197669"/>
            <a:chExt cx="2994661" cy="2826246"/>
          </a:xfrm>
        </p:grpSpPr>
        <p:sp>
          <p:nvSpPr>
            <p:cNvPr id="2" name="Rectangle 1"/>
            <p:cNvSpPr/>
            <p:nvPr userDrawn="1"/>
          </p:nvSpPr>
          <p:spPr>
            <a:xfrm>
              <a:off x="-3371849" y="2197669"/>
              <a:ext cx="542892" cy="542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2758907" y="2197669"/>
              <a:ext cx="542892" cy="542892"/>
            </a:xfrm>
            <a:prstGeom prst="rect">
              <a:avLst/>
            </a:prstGeom>
            <a:solidFill>
              <a:srgbClr val="BF8A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2145965" y="2197669"/>
              <a:ext cx="542892" cy="542892"/>
            </a:xfrm>
            <a:prstGeom prst="rect">
              <a:avLst/>
            </a:prstGeom>
            <a:solidFill>
              <a:srgbClr val="CFA76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533023" y="2197669"/>
              <a:ext cx="542892" cy="542892"/>
            </a:xfrm>
            <a:prstGeom prst="rect">
              <a:avLst/>
            </a:prstGeom>
            <a:solidFill>
              <a:srgbClr val="DFC5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920081" y="2197669"/>
              <a:ext cx="542892" cy="542892"/>
            </a:xfrm>
            <a:prstGeom prst="rect">
              <a:avLst/>
            </a:prstGeom>
            <a:solidFill>
              <a:srgbClr val="EFE2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3371849" y="2819367"/>
              <a:ext cx="542892" cy="5428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2758907" y="2819367"/>
              <a:ext cx="542892" cy="542892"/>
            </a:xfrm>
            <a:prstGeom prst="rect">
              <a:avLst/>
            </a:prstGeom>
            <a:solidFill>
              <a:srgbClr val="9D6A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2145965" y="2819367"/>
              <a:ext cx="542892" cy="542892"/>
            </a:xfrm>
            <a:prstGeom prst="rect">
              <a:avLst/>
            </a:prstGeom>
            <a:solidFill>
              <a:srgbClr val="B68F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533023" y="2819367"/>
              <a:ext cx="542892" cy="542892"/>
            </a:xfrm>
            <a:prstGeom prst="rect">
              <a:avLst/>
            </a:prstGeom>
            <a:solidFill>
              <a:srgbClr val="CEB5D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20081" y="2819367"/>
              <a:ext cx="542892" cy="542892"/>
            </a:xfrm>
            <a:prstGeom prst="rect">
              <a:avLst/>
            </a:prstGeom>
            <a:solidFill>
              <a:srgbClr val="E7DA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3371849" y="3441066"/>
              <a:ext cx="542892" cy="5428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758907" y="3441066"/>
              <a:ext cx="542892" cy="542892"/>
            </a:xfrm>
            <a:prstGeom prst="rect">
              <a:avLst/>
            </a:prstGeom>
            <a:solidFill>
              <a:srgbClr val="49789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2145965" y="3441066"/>
              <a:ext cx="542892" cy="542892"/>
            </a:xfrm>
            <a:prstGeom prst="rect">
              <a:avLst/>
            </a:prstGeom>
            <a:solidFill>
              <a:srgbClr val="779AB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1533023" y="3441066"/>
              <a:ext cx="542892" cy="542892"/>
            </a:xfrm>
            <a:prstGeom prst="rect">
              <a:avLst/>
            </a:prstGeom>
            <a:solidFill>
              <a:srgbClr val="A4BBC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920081" y="3441066"/>
              <a:ext cx="542892" cy="542892"/>
            </a:xfrm>
            <a:prstGeom prst="rect">
              <a:avLst/>
            </a:prstGeom>
            <a:solidFill>
              <a:srgbClr val="C9DD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3371849" y="4062764"/>
              <a:ext cx="542892" cy="5428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2758907" y="4062764"/>
              <a:ext cx="542892" cy="542892"/>
            </a:xfrm>
            <a:prstGeom prst="rect">
              <a:avLst/>
            </a:prstGeom>
            <a:solidFill>
              <a:srgbClr val="7097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145965" y="4062764"/>
              <a:ext cx="542892" cy="542892"/>
            </a:xfrm>
            <a:prstGeom prst="rect">
              <a:avLst/>
            </a:prstGeom>
            <a:solidFill>
              <a:srgbClr val="94B1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533023" y="4062764"/>
              <a:ext cx="542892" cy="542892"/>
            </a:xfrm>
            <a:prstGeom prst="rect">
              <a:avLst/>
            </a:prstGeom>
            <a:solidFill>
              <a:srgbClr val="B7CB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920081" y="4062764"/>
              <a:ext cx="542892" cy="542892"/>
            </a:xfrm>
            <a:prstGeom prst="rect">
              <a:avLst/>
            </a:prstGeom>
            <a:solidFill>
              <a:srgbClr val="DBE5E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920080" y="4660348"/>
              <a:ext cx="542892" cy="363567"/>
            </a:xfrm>
            <a:prstGeom prst="rect">
              <a:avLst/>
            </a:prstGeom>
            <a:solidFill>
              <a:srgbClr val="B33D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Red</a:t>
              </a: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533023" y="4660348"/>
              <a:ext cx="542892" cy="3635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Yellow</a:t>
              </a: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2145965" y="4648717"/>
              <a:ext cx="542892" cy="363567"/>
            </a:xfrm>
            <a:prstGeom prst="rect">
              <a:avLst/>
            </a:prstGeom>
            <a:solidFill>
              <a:srgbClr val="3A91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Green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3367211" y="4666974"/>
              <a:ext cx="111125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/>
                <a:t>Performance Indicator</a:t>
              </a:r>
              <a:r>
                <a:rPr lang="en-US" sz="1100" baseline="0"/>
                <a:t>s</a:t>
              </a:r>
              <a:endParaRPr lang="en-US" sz="1100"/>
            </a:p>
          </p:txBody>
        </p:sp>
      </p:grp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75" r:id="rId4"/>
    <p:sldLayoutId id="2147483776" r:id="rId5"/>
    <p:sldLayoutId id="2147483761" r:id="rId6"/>
    <p:sldLayoutId id="2147483873" r:id="rId7"/>
    <p:sldLayoutId id="2147483871" r:id="rId8"/>
    <p:sldLayoutId id="2147483872" r:id="rId9"/>
    <p:sldLayoutId id="2147483857" r:id="rId10"/>
    <p:sldLayoutId id="2147483874" r:id="rId11"/>
    <p:sldLayoutId id="2147483867" r:id="rId12"/>
    <p:sldLayoutId id="2147483875" r:id="rId13"/>
    <p:sldLayoutId id="2147483858" r:id="rId14"/>
    <p:sldLayoutId id="2147483876" r:id="rId15"/>
    <p:sldLayoutId id="2147483865" r:id="rId16"/>
    <p:sldLayoutId id="2147483877" r:id="rId17"/>
    <p:sldLayoutId id="2147483864" r:id="rId18"/>
    <p:sldLayoutId id="2147483878" r:id="rId19"/>
    <p:sldLayoutId id="2147483859" r:id="rId20"/>
    <p:sldLayoutId id="2147483860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874" y="4921400"/>
            <a:ext cx="228597" cy="7489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487">
                <a:solidFill>
                  <a:schemeClr val="tx2"/>
                </a:solidFill>
                <a:latin typeface="+mn-lt"/>
                <a:cs typeface="HumstSlab712 BT" panose="02040603040506030204" pitchFamily="18" charset="0"/>
              </a:defRPr>
            </a:lvl1pPr>
          </a:lstStyle>
          <a:p>
            <a:fld id="{210D6F30-3479-EB47-B616-273BCC2A68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AEAA9-60D0-4413-B231-50556C3F15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264019"/>
            <a:ext cx="1288822" cy="3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  <p:sldLayoutId id="2147483905" r:id="rId12"/>
    <p:sldLayoutId id="214748390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ts val="849"/>
        </a:spcAft>
        <a:defRPr sz="1062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194249"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ＭＳ Ｐゴシック" charset="0"/>
        </a:defRPr>
      </a:lvl6pPr>
      <a:lvl7pPr marL="388498"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ＭＳ Ｐゴシック" charset="0"/>
        </a:defRPr>
      </a:lvl7pPr>
      <a:lvl8pPr marL="582748"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ＭＳ Ｐゴシック" charset="0"/>
        </a:defRPr>
      </a:lvl8pPr>
      <a:lvl9pPr marL="776997" algn="l" rtl="0" eaLnBrk="1" fontAlgn="base" hangingPunct="1">
        <a:spcBef>
          <a:spcPct val="0"/>
        </a:spcBef>
        <a:spcAft>
          <a:spcPts val="849"/>
        </a:spcAft>
        <a:defRPr sz="1062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509"/>
        </a:spcAft>
        <a:buFont typeface="Arial" charset="0"/>
        <a:buNone/>
        <a:defRPr sz="382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194249" indent="-97125" algn="l" rtl="0" eaLnBrk="1" fontAlgn="base" hangingPunct="1">
        <a:lnSpc>
          <a:spcPts val="892"/>
        </a:lnSpc>
        <a:spcBef>
          <a:spcPct val="0"/>
        </a:spcBef>
        <a:spcAft>
          <a:spcPts val="509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291374" indent="-97125" algn="l" rtl="0" eaLnBrk="1" fontAlgn="base" hangingPunct="1">
        <a:lnSpc>
          <a:spcPts val="892"/>
        </a:lnSpc>
        <a:spcBef>
          <a:spcPct val="0"/>
        </a:spcBef>
        <a:spcAft>
          <a:spcPts val="509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388498" indent="-97125" algn="l" rtl="0" eaLnBrk="1" fontAlgn="base" hangingPunct="1">
        <a:lnSpc>
          <a:spcPts val="892"/>
        </a:lnSpc>
        <a:spcBef>
          <a:spcPct val="0"/>
        </a:spcBef>
        <a:spcAft>
          <a:spcPts val="509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485624" indent="-97125" algn="l" rtl="0" eaLnBrk="1" fontAlgn="base" hangingPunct="1">
        <a:lnSpc>
          <a:spcPts val="892"/>
        </a:lnSpc>
        <a:spcBef>
          <a:spcPct val="0"/>
        </a:spcBef>
        <a:spcAft>
          <a:spcPts val="509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582748" indent="-97125" algn="l" defTabSz="388498" rtl="0" eaLnBrk="1" latinLnBrk="0" hangingPunct="1">
        <a:lnSpc>
          <a:spcPts val="892"/>
        </a:lnSpc>
        <a:spcBef>
          <a:spcPts val="0"/>
        </a:spcBef>
        <a:spcAft>
          <a:spcPts val="509"/>
        </a:spcAft>
        <a:buFont typeface="Arial" panose="020B0604020202020204" pitchFamily="34" charset="0"/>
        <a:buChar char="•"/>
        <a:defRPr sz="76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79872" indent="-97125" algn="l" defTabSz="388498" rtl="0" eaLnBrk="1" latinLnBrk="0" hangingPunct="1">
        <a:lnSpc>
          <a:spcPts val="892"/>
        </a:lnSpc>
        <a:spcBef>
          <a:spcPts val="0"/>
        </a:spcBef>
        <a:spcAft>
          <a:spcPts val="509"/>
        </a:spcAft>
        <a:buFont typeface="Cambria" panose="02040503050406030204" pitchFamily="18" charset="0"/>
        <a:buChar char="̶"/>
        <a:defRPr sz="76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56869" indent="-97125" algn="l" defTabSz="38849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9" kern="1200">
          <a:solidFill>
            <a:schemeClr val="tx1"/>
          </a:solidFill>
          <a:latin typeface="+mn-lt"/>
          <a:ea typeface="+mn-ea"/>
          <a:cs typeface="+mn-cs"/>
        </a:defRPr>
      </a:lvl8pPr>
      <a:lvl9pPr marL="1651118" indent="-97125" algn="l" defTabSz="38849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249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498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2748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6997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1246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5495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59745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3993" algn="l" defTabSz="388498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27120" y="0"/>
            <a:ext cx="3505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32420" y="269241"/>
            <a:ext cx="914400" cy="2315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371849" y="2197670"/>
            <a:ext cx="2994660" cy="2407987"/>
            <a:chOff x="-3067050" y="2123880"/>
            <a:chExt cx="2606040" cy="2095500"/>
          </a:xfrm>
        </p:grpSpPr>
        <p:sp>
          <p:nvSpPr>
            <p:cNvPr id="2" name="Rectangle 1"/>
            <p:cNvSpPr/>
            <p:nvPr/>
          </p:nvSpPr>
          <p:spPr>
            <a:xfrm>
              <a:off x="-3067050" y="2123880"/>
              <a:ext cx="472440" cy="472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533650" y="2123880"/>
              <a:ext cx="472440" cy="472440"/>
            </a:xfrm>
            <a:prstGeom prst="rect">
              <a:avLst/>
            </a:prstGeom>
            <a:solidFill>
              <a:srgbClr val="BF8A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000250" y="2123880"/>
              <a:ext cx="472440" cy="472440"/>
            </a:xfrm>
            <a:prstGeom prst="rect">
              <a:avLst/>
            </a:prstGeom>
            <a:solidFill>
              <a:srgbClr val="CFA76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466850" y="2123880"/>
              <a:ext cx="472440" cy="472440"/>
            </a:xfrm>
            <a:prstGeom prst="rect">
              <a:avLst/>
            </a:prstGeom>
            <a:solidFill>
              <a:srgbClr val="DFC5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933450" y="2123880"/>
              <a:ext cx="472440" cy="472440"/>
            </a:xfrm>
            <a:prstGeom prst="rect">
              <a:avLst/>
            </a:prstGeom>
            <a:solidFill>
              <a:srgbClr val="EFE2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067050" y="2664900"/>
              <a:ext cx="472440" cy="472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533650" y="2664900"/>
              <a:ext cx="472440" cy="472440"/>
            </a:xfrm>
            <a:prstGeom prst="rect">
              <a:avLst/>
            </a:prstGeom>
            <a:solidFill>
              <a:srgbClr val="9D6A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000250" y="2664900"/>
              <a:ext cx="472440" cy="472440"/>
            </a:xfrm>
            <a:prstGeom prst="rect">
              <a:avLst/>
            </a:prstGeom>
            <a:solidFill>
              <a:srgbClr val="B68F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466850" y="2664900"/>
              <a:ext cx="472440" cy="472440"/>
            </a:xfrm>
            <a:prstGeom prst="rect">
              <a:avLst/>
            </a:prstGeom>
            <a:solidFill>
              <a:srgbClr val="CEB5D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33450" y="2664900"/>
              <a:ext cx="472440" cy="472440"/>
            </a:xfrm>
            <a:prstGeom prst="rect">
              <a:avLst/>
            </a:prstGeom>
            <a:solidFill>
              <a:srgbClr val="E7DA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067050" y="3205920"/>
              <a:ext cx="472440" cy="472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533650" y="3205920"/>
              <a:ext cx="472440" cy="472440"/>
            </a:xfrm>
            <a:prstGeom prst="rect">
              <a:avLst/>
            </a:prstGeom>
            <a:solidFill>
              <a:srgbClr val="49789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000250" y="3205920"/>
              <a:ext cx="472440" cy="472440"/>
            </a:xfrm>
            <a:prstGeom prst="rect">
              <a:avLst/>
            </a:prstGeom>
            <a:solidFill>
              <a:srgbClr val="779AB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66850" y="3205920"/>
              <a:ext cx="472440" cy="472440"/>
            </a:xfrm>
            <a:prstGeom prst="rect">
              <a:avLst/>
            </a:prstGeom>
            <a:solidFill>
              <a:srgbClr val="A4BBC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933450" y="3205920"/>
              <a:ext cx="472440" cy="472440"/>
            </a:xfrm>
            <a:prstGeom prst="rect">
              <a:avLst/>
            </a:prstGeom>
            <a:solidFill>
              <a:srgbClr val="C9DD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3067050" y="3746940"/>
              <a:ext cx="472440" cy="472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2533650" y="3746940"/>
              <a:ext cx="472440" cy="472440"/>
            </a:xfrm>
            <a:prstGeom prst="rect">
              <a:avLst/>
            </a:prstGeom>
            <a:solidFill>
              <a:srgbClr val="7097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000250" y="3746940"/>
              <a:ext cx="472440" cy="472440"/>
            </a:xfrm>
            <a:prstGeom prst="rect">
              <a:avLst/>
            </a:prstGeom>
            <a:solidFill>
              <a:srgbClr val="94B1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66850" y="3746940"/>
              <a:ext cx="472440" cy="472440"/>
            </a:xfrm>
            <a:prstGeom prst="rect">
              <a:avLst/>
            </a:prstGeom>
            <a:solidFill>
              <a:srgbClr val="B7CB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933450" y="3746940"/>
              <a:ext cx="472440" cy="472440"/>
            </a:xfrm>
            <a:prstGeom prst="rect">
              <a:avLst/>
            </a:prstGeom>
            <a:solidFill>
              <a:srgbClr val="DBE5E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3371850" y="454012"/>
            <a:ext cx="299466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100" b="1" baseline="0"/>
              <a:t>Filling shapes and charts with branded colors</a:t>
            </a:r>
          </a:p>
          <a:p>
            <a:pPr marL="0" indent="0">
              <a:buNone/>
            </a:pPr>
            <a:endParaRPr lang="en-US" sz="1100" baseline="0"/>
          </a:p>
          <a:p>
            <a:pPr marL="228594" indent="-228594">
              <a:buAutoNum type="arabicParenR"/>
            </a:pPr>
            <a:r>
              <a:rPr lang="en-US" sz="1100" baseline="0"/>
              <a:t>Create shape</a:t>
            </a:r>
          </a:p>
          <a:p>
            <a:pPr marL="228594" indent="-228594">
              <a:buAutoNum type="arabicParenR"/>
            </a:pPr>
            <a:r>
              <a:rPr lang="en-US" sz="1100" baseline="0"/>
              <a:t>With new shape selected, within ‘Format’ tab, select ‘Shape Fill’ drop down</a:t>
            </a:r>
          </a:p>
          <a:p>
            <a:pPr marL="228594" indent="-228594">
              <a:buAutoNum type="arabicParenR"/>
            </a:pPr>
            <a:r>
              <a:rPr lang="en-US" sz="1100"/>
              <a:t>Select ‘Eyedropper’ tool</a:t>
            </a:r>
          </a:p>
          <a:p>
            <a:pPr marL="228594" indent="-228594">
              <a:buAutoNum type="arabicParenR"/>
            </a:pPr>
            <a:r>
              <a:rPr lang="en-US" sz="1100"/>
              <a:t>Click on desired shade</a:t>
            </a:r>
            <a:r>
              <a:rPr lang="en-US" sz="1100" baseline="0"/>
              <a:t> below</a:t>
            </a:r>
          </a:p>
          <a:p>
            <a:pPr marL="228594" indent="-228594">
              <a:buAutoNum type="arabicParenR"/>
            </a:pPr>
            <a:r>
              <a:rPr lang="en-US" sz="1100" baseline="0"/>
              <a:t>Your new shape will change colors based on your selection</a:t>
            </a:r>
            <a:endParaRPr lang="en-US" sz="1100"/>
          </a:p>
          <a:p>
            <a:pPr marL="228594" indent="-228594">
              <a:buAutoNum type="arabicParenR"/>
            </a:pPr>
            <a:endParaRPr lang="en-US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88A9F-C9B4-4EF0-8984-9DDECB72A89E}"/>
              </a:ext>
            </a:extLst>
          </p:cNvPr>
          <p:cNvSpPr txBox="1"/>
          <p:nvPr/>
        </p:nvSpPr>
        <p:spPr>
          <a:xfrm>
            <a:off x="208694" y="4630228"/>
            <a:ext cx="7842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</a:rPr>
              <a:t>my</a:t>
            </a:r>
            <a:r>
              <a:rPr lang="en-US" sz="1800" b="1"/>
              <a:t>HR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378F6DA5-DBAA-4180-8A00-52B65C8CFA0C}"/>
              </a:ext>
            </a:extLst>
          </p:cNvPr>
          <p:cNvSpPr txBox="1">
            <a:spLocks/>
          </p:cNvSpPr>
          <p:nvPr/>
        </p:nvSpPr>
        <p:spPr>
          <a:xfrm>
            <a:off x="309431" y="4922966"/>
            <a:ext cx="2954338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ambria" panose="02040503050406030204" pitchFamily="18" charset="0"/>
                <a:ea typeface="MS PGothic" charset="0"/>
                <a:cs typeface="Cambria" panose="020405030504060302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</a:t>
            </a:r>
            <a:r>
              <a:rPr lang="en-US" sz="800" b="1" kern="12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exceptional </a:t>
            </a:r>
            <a:r>
              <a:rPr lang="en-US" sz="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experience in </a:t>
            </a:r>
            <a:r>
              <a:rPr lang="en-US" sz="800" b="1" kern="12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every</a:t>
            </a:r>
            <a:r>
              <a:rPr lang="en-US" sz="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interaction.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850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</p:sldLayoutIdLst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189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378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566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754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189" indent="-228594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783" indent="-228594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378" indent="-228594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2972" indent="-228594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566" indent="-228594" algn="l" defTabSz="914378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228594" algn="l" defTabSz="914378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1163" y="308372"/>
            <a:ext cx="6858000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3" y="1200150"/>
            <a:ext cx="8229600" cy="14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5" y="4887659"/>
            <a:ext cx="457200" cy="1038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pPr defTabSz="342900"/>
            <a:fld id="{FA18EB54-E17E-4D52-96E7-F7E99C4300E0}" type="slidenum">
              <a:rPr lang="en-US" alt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8" name="Picture 2" descr="Image result for stryker logo">
            <a:extLst>
              <a:ext uri="{FF2B5EF4-FFF2-40B4-BE49-F238E27FC236}">
                <a16:creationId xmlns:a16="http://schemas.microsoft.com/office/drawing/2014/main" id="{213BFC05-D5A4-480C-8E8D-F561909EC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6" y="195292"/>
            <a:ext cx="898525" cy="2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hf hdr="0"/>
  <p:txStyles>
    <p:titleStyle>
      <a:lvl1pPr algn="l" rtl="0" eaLnBrk="0" fontAlgn="base" hangingPunct="0">
        <a:spcBef>
          <a:spcPct val="0"/>
        </a:spcBef>
        <a:spcAft>
          <a:spcPts val="1500"/>
        </a:spcAft>
        <a:defRPr sz="187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5pPr>
      <a:lvl6pPr marL="342900" algn="l" rtl="0" fontAlgn="base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6pPr>
      <a:lvl7pPr marL="685800" algn="l" rtl="0" fontAlgn="base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7pPr>
      <a:lvl8pPr marL="1028700" algn="l" rtl="0" fontAlgn="base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8pPr>
      <a:lvl9pPr marL="1371600" algn="l" rtl="0" fontAlgn="base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pitchFamily="34" charset="0"/>
        </a:defRPr>
      </a:lvl9pPr>
    </p:titleStyle>
    <p:bodyStyle>
      <a:lvl1pPr marL="171450" indent="-171450" algn="l" rtl="0" eaLnBrk="0" fontAlgn="base" hangingPunct="0">
        <a:lnSpc>
          <a:spcPts val="1575"/>
        </a:lnSpc>
        <a:spcBef>
          <a:spcPct val="0"/>
        </a:spcBef>
        <a:spcAft>
          <a:spcPts val="9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rtl="0" eaLnBrk="0" fontAlgn="base" hangingPunct="0">
        <a:lnSpc>
          <a:spcPts val="1575"/>
        </a:lnSpc>
        <a:spcBef>
          <a:spcPct val="0"/>
        </a:spcBef>
        <a:spcAft>
          <a:spcPts val="9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rtl="0" eaLnBrk="0" fontAlgn="base" hangingPunct="0">
        <a:lnSpc>
          <a:spcPts val="1575"/>
        </a:lnSpc>
        <a:spcBef>
          <a:spcPct val="0"/>
        </a:spcBef>
        <a:spcAft>
          <a:spcPts val="9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rtl="0" eaLnBrk="0" fontAlgn="base" hangingPunct="0">
        <a:lnSpc>
          <a:spcPts val="1575"/>
        </a:lnSpc>
        <a:spcBef>
          <a:spcPct val="0"/>
        </a:spcBef>
        <a:spcAft>
          <a:spcPts val="9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rtl="0" eaLnBrk="0" fontAlgn="base" hangingPunct="0">
        <a:lnSpc>
          <a:spcPts val="1575"/>
        </a:lnSpc>
        <a:spcBef>
          <a:spcPct val="0"/>
        </a:spcBef>
        <a:spcAft>
          <a:spcPts val="900"/>
        </a:spcAft>
        <a:buFont typeface="Cambria" panose="02040503050406030204" pitchFamily="18" charset="0"/>
        <a:buChar char="̶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6858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Cambria" panose="02040503050406030204" pitchFamily="18" charset="0"/>
        <a:buChar char="̶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818120" y="253056"/>
            <a:ext cx="914400" cy="17368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63015" y="4945040"/>
            <a:ext cx="228598" cy="103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HumstSlab712 BT Roman"/>
                <a:ea typeface="MS PGothic" charset="0"/>
                <a:cs typeface="HumstSlab712 BT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pPr algn="r"/>
            <a:fld id="{210D6F30-3479-EB47-B616-273BCC2A68D5}" type="slidenum">
              <a:rPr lang="en-US" sz="675" b="0" i="0" smtClean="0">
                <a:latin typeface="Cambria" panose="02040503050406030204" pitchFamily="18" charset="0"/>
                <a:cs typeface="Cambria Regular" charset="0"/>
              </a:rPr>
              <a:pPr algn="r"/>
              <a:t>‹#›</a:t>
            </a:fld>
            <a:endParaRPr lang="en-US" sz="675" b="0" i="0">
              <a:latin typeface="Cambria" panose="02040503050406030204" pitchFamily="18" charset="0"/>
              <a:cs typeface="Cambri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</p:sldLayoutIdLst>
  <p:hf hdr="0" ftr="0"/>
  <p:txStyles>
    <p:titleStyle>
      <a:lvl1pPr algn="l" rtl="0" eaLnBrk="1" fontAlgn="base" hangingPunct="1">
        <a:spcBef>
          <a:spcPct val="0"/>
        </a:spcBef>
        <a:spcAft>
          <a:spcPts val="1500"/>
        </a:spcAft>
        <a:defRPr sz="1875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ts val="1500"/>
        </a:spcAft>
        <a:defRPr sz="1875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900"/>
        </a:spcAft>
        <a:buFont typeface="Arial" charset="0"/>
        <a:buNone/>
        <a:defRPr sz="675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342900" indent="-171450" algn="l" rtl="0" eaLnBrk="1" fontAlgn="base" hangingPunct="1">
        <a:lnSpc>
          <a:spcPts val="1575"/>
        </a:lnSpc>
        <a:spcBef>
          <a:spcPct val="0"/>
        </a:spcBef>
        <a:spcAft>
          <a:spcPts val="9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14350" indent="-171450" algn="l" rtl="0" eaLnBrk="1" fontAlgn="base" hangingPunct="1">
        <a:lnSpc>
          <a:spcPts val="1575"/>
        </a:lnSpc>
        <a:spcBef>
          <a:spcPct val="0"/>
        </a:spcBef>
        <a:spcAft>
          <a:spcPts val="9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685800" indent="-171450" algn="l" rtl="0" eaLnBrk="1" fontAlgn="base" hangingPunct="1">
        <a:lnSpc>
          <a:spcPts val="1575"/>
        </a:lnSpc>
        <a:spcBef>
          <a:spcPct val="0"/>
        </a:spcBef>
        <a:spcAft>
          <a:spcPts val="9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857250" indent="-171450" algn="l" rtl="0" eaLnBrk="1" fontAlgn="base" hangingPunct="1">
        <a:lnSpc>
          <a:spcPts val="1575"/>
        </a:lnSpc>
        <a:spcBef>
          <a:spcPct val="0"/>
        </a:spcBef>
        <a:spcAft>
          <a:spcPts val="9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028700" indent="-171450" algn="l" defTabSz="6858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Cambria" panose="02040503050406030204" pitchFamily="18" charset="0"/>
        <a:buChar char="̶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285751"/>
            <a:ext cx="8572500" cy="97155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71600"/>
            <a:ext cx="8572500" cy="3514725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D86FF9-84B7-4BDD-AD71-81E7F9A2A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52" y="4889257"/>
            <a:ext cx="4286249" cy="1547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Copyright © 2019 Accenture.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3002B-27D6-41B4-840B-ADB909385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9652" y="4889257"/>
            <a:ext cx="228599" cy="1547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hdr="0"/>
  <p:txStyles>
    <p:titleStyle>
      <a:lvl1pPr marL="0" indent="0" algn="l" defTabSz="685783" rtl="0" eaLnBrk="1" latinLnBrk="0" hangingPunct="1">
        <a:lnSpc>
          <a:spcPct val="7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35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9776" indent="-127394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59550" indent="-133347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384563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>
          <p15:clr>
            <a:srgbClr val="F26B43"/>
          </p15:clr>
        </p15:guide>
        <p15:guide id="2" pos="5640">
          <p15:clr>
            <a:srgbClr val="F26B43"/>
          </p15:clr>
        </p15:guide>
        <p15:guide id="4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>
          <p15:clr>
            <a:srgbClr val="F26B43"/>
          </p15:clr>
        </p15:guide>
        <p15:guide id="7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5" orient="horz" pos="2232">
          <p15:clr>
            <a:srgbClr val="F26B43"/>
          </p15:clr>
        </p15:guide>
        <p15:guide id="16" orient="horz" pos="3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438" y="32027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hf hdr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834" y="4783001"/>
            <a:ext cx="228598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90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fld id="{210D6F30-3479-EB47-B616-273BCC2A68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2027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hf hdr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 txBox="1">
            <a:spLocks/>
          </p:cNvSpPr>
          <p:nvPr/>
        </p:nvSpPr>
        <p:spPr>
          <a:xfrm>
            <a:off x="4225925" y="4938304"/>
            <a:ext cx="4419600" cy="109728"/>
          </a:xfrm>
          <a:prstGeom prst="rect">
            <a:avLst/>
          </a:prstGeom>
        </p:spPr>
        <p:txBody>
          <a:bodyPr vert="horz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Egyptienne F LT Std"/>
                <a:ea typeface="MS PGothic" pitchFamily="34" charset="-128"/>
                <a:cs typeface="Egyptienne F LT Std"/>
              </a:defRPr>
            </a:lvl1pPr>
            <a:lvl2pPr marL="4572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6858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144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Cambria" charset="0"/>
              <a:buChar char="̶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3716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Cambria" panose="02040503050406030204" pitchFamily="18" charset="0"/>
              <a:buChar char="̶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Cambria" panose="02040503050406030204" pitchFamily="18" charset="0"/>
                <a:cs typeface="HumstSlab712 BT Roman"/>
              </a:rPr>
              <a:t>CLM Executive Review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63015" y="4927728"/>
            <a:ext cx="228598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HumstSlab712 BT Roman"/>
                <a:ea typeface="MS PGothic" charset="0"/>
                <a:cs typeface="HumstSlab712 BT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pPr algn="r"/>
            <a:fld id="{210D6F30-3479-EB47-B616-273BCC2A68D5}" type="slidenum">
              <a:rPr lang="en-US" sz="900" smtClean="0">
                <a:latin typeface="Cambria" panose="02040503050406030204" pitchFamily="18" charset="0"/>
              </a:rPr>
              <a:pPr algn="r"/>
              <a:t>‹#›</a:t>
            </a:fld>
            <a:endParaRPr lang="en-US" sz="90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932420" y="269240"/>
            <a:ext cx="914400" cy="2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1" r:id="rId22"/>
  </p:sldLayoutIdLst>
  <p:hf hdr="0" ftr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07C7D-A15F-4720-BA98-873A05814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2313" y="1466241"/>
            <a:ext cx="4837112" cy="6575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Sample PowerPoint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5D57E-92FE-4900-BCB0-FBEA29998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52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TRYKER CORPORATE TEMPLATE_091815" val="gpThFx2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8DE90EA8-0E58-4F96-BE50-B9BC32BADFA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820635D0-AFE0-4967-A933-EDA0F9822805}"/>
    </a:ext>
  </a:extLst>
</a:theme>
</file>

<file path=ppt/theme/theme3.xml><?xml version="1.0" encoding="utf-8"?>
<a:theme xmlns:a="http://schemas.openxmlformats.org/drawingml/2006/main" name="Theme1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99A9EEF1-00DA-4ED5-BA45-7ED6183DD871}"/>
    </a:ext>
  </a:extLst>
</a:theme>
</file>

<file path=ppt/theme/theme4.xml><?xml version="1.0" encoding="utf-8"?>
<a:theme xmlns:a="http://schemas.openxmlformats.org/drawingml/2006/main" name="Stryker_PPT_Template_Final0724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54FA2939-5186-4DB4-AAF1-338C83C0085E}"/>
    </a:ext>
  </a:extLst>
</a:theme>
</file>

<file path=ppt/theme/theme5.xml><?xml version="1.0" encoding="utf-8"?>
<a:theme xmlns:a="http://schemas.openxmlformats.org/drawingml/2006/main" name="2_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87EC04E8-38B7-4457-ACE5-C1B88F9934F2}"/>
    </a:ext>
  </a:extLst>
</a:theme>
</file>

<file path=ppt/theme/theme6.xml><?xml version="1.0" encoding="utf-8"?>
<a:theme xmlns:a="http://schemas.openxmlformats.org/drawingml/2006/main" name="Titles">
  <a:themeElements>
    <a:clrScheme name="Custom 1">
      <a:dk1>
        <a:srgbClr val="000000"/>
      </a:dk1>
      <a:lt1>
        <a:srgbClr val="FFFFFF"/>
      </a:lt1>
      <a:dk2>
        <a:srgbClr val="BDBDBD"/>
      </a:dk2>
      <a:lt2>
        <a:srgbClr val="959595"/>
      </a:lt2>
      <a:accent1>
        <a:srgbClr val="FFFF00"/>
      </a:accent1>
      <a:accent2>
        <a:srgbClr val="FFD32E"/>
      </a:accent2>
      <a:accent3>
        <a:srgbClr val="FFB600"/>
      </a:accent3>
      <a:accent4>
        <a:srgbClr val="BDBDBD"/>
      </a:accent4>
      <a:accent5>
        <a:srgbClr val="959595"/>
      </a:accent5>
      <a:accent6>
        <a:srgbClr val="5A5A5A"/>
      </a:accent6>
      <a:hlink>
        <a:srgbClr val="FFD32E"/>
      </a:hlink>
      <a:folHlink>
        <a:srgbClr val="FFB600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Brand Template" id="{CD840A1D-1E7C-4A51-9D6C-20B31E9258C8}" vid="{E1BA347B-81B4-4F7F-B62F-D250CF3C8209}"/>
    </a:ext>
  </a:extLst>
</a:theme>
</file>

<file path=ppt/theme/theme7.xml><?xml version="1.0" encoding="utf-8"?>
<a:theme xmlns:a="http://schemas.openxmlformats.org/drawingml/2006/main" name="3_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08DA12C2-97FE-4053-B594-038ECCB686E1}"/>
    </a:ext>
  </a:extLst>
</a:theme>
</file>

<file path=ppt/theme/theme8.xml><?xml version="1.0" encoding="utf-8"?>
<a:theme xmlns:a="http://schemas.openxmlformats.org/drawingml/2006/main" name="5_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>
        <a:defPPr algn="l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3CF275E9-8CC2-4E3A-9A55-1C4C802A1301}"/>
    </a:ext>
  </a:extLst>
</a:theme>
</file>

<file path=ppt/theme/theme9.xml><?xml version="1.0" encoding="utf-8"?>
<a:theme xmlns:a="http://schemas.openxmlformats.org/drawingml/2006/main" name="6_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 Template" id="{CD840A1D-1E7C-4A51-9D6C-20B31E9258C8}" vid="{C210BCEB-ECC4-4ABD-8356-366DE50852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2be604-aca9-44b6-81d4-f21016a19900">
      <UserInfo>
        <DisplayName>Archie, Melia</DisplayName>
        <AccountId>266</AccountId>
        <AccountType/>
      </UserInfo>
      <UserInfo>
        <DisplayName>Jetten, Lieke</DisplayName>
        <AccountId>1050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76EA28FB4154B8CBB699681E2B817" ma:contentTypeVersion="11" ma:contentTypeDescription="Create a new document." ma:contentTypeScope="" ma:versionID="fb426f0fab33d81c775ded6f535e66ac">
  <xsd:schema xmlns:xsd="http://www.w3.org/2001/XMLSchema" xmlns:xs="http://www.w3.org/2001/XMLSchema" xmlns:p="http://schemas.microsoft.com/office/2006/metadata/properties" xmlns:ns3="912be604-aca9-44b6-81d4-f21016a19900" xmlns:ns4="0a8ab168-b37e-4bd4-89b7-fb18461f31d6" targetNamespace="http://schemas.microsoft.com/office/2006/metadata/properties" ma:root="true" ma:fieldsID="1f6eb99dfd86b87ebfe25f3a78d791a9" ns3:_="" ns4:_="">
    <xsd:import namespace="912be604-aca9-44b6-81d4-f21016a19900"/>
    <xsd:import namespace="0a8ab168-b37e-4bd4-89b7-fb18461f31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be604-aca9-44b6-81d4-f21016a19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ab168-b37e-4bd4-89b7-fb18461f3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E103D-25C7-431A-9246-70AFBEFBCD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B6A616-C23E-46F7-8C6E-CD7867FC8C1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a8ab168-b37e-4bd4-89b7-fb18461f31d6"/>
    <ds:schemaRef ds:uri="http://purl.org/dc/elements/1.1/"/>
    <ds:schemaRef ds:uri="http://schemas.openxmlformats.org/package/2006/metadata/core-properties"/>
    <ds:schemaRef ds:uri="912be604-aca9-44b6-81d4-f21016a199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0D3913-ECF0-4B0A-8F52-42B60C91B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be604-aca9-44b6-81d4-f21016a19900"/>
    <ds:schemaRef ds:uri="0a8ab168-b37e-4bd4-89b7-fb18461f3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Template</Template>
  <TotalTime>0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26" baseType="lpstr">
      <vt:lpstr>.AppleSystemUIFont</vt:lpstr>
      <vt:lpstr>Arial</vt:lpstr>
      <vt:lpstr>Arial Black</vt:lpstr>
      <vt:lpstr>Cambria</vt:lpstr>
      <vt:lpstr>Cambria Regular</vt:lpstr>
      <vt:lpstr>Courier New</vt:lpstr>
      <vt:lpstr>Egyptienne F LT Std</vt:lpstr>
      <vt:lpstr>Futura For Stryker</vt:lpstr>
      <vt:lpstr>Futura Std Bold</vt:lpstr>
      <vt:lpstr>Graphik</vt:lpstr>
      <vt:lpstr>Graphik Black</vt:lpstr>
      <vt:lpstr>Graphik Semibold</vt:lpstr>
      <vt:lpstr>HumstSlab712 Blk BT Black</vt:lpstr>
      <vt:lpstr>HumstSlab712 BT Roman</vt:lpstr>
      <vt:lpstr>Lucida Grande</vt:lpstr>
      <vt:lpstr>Rockwell</vt:lpstr>
      <vt:lpstr>Stryker Corporate Template_091815</vt:lpstr>
      <vt:lpstr>1_Stryker Corporate Template_091815</vt:lpstr>
      <vt:lpstr>Theme1</vt:lpstr>
      <vt:lpstr>Stryker_PPT_Template_Final072415</vt:lpstr>
      <vt:lpstr>2_Stryker Corporate Template_091815</vt:lpstr>
      <vt:lpstr>Titles</vt:lpstr>
      <vt:lpstr>3_Stryker Corporate Template_091815</vt:lpstr>
      <vt:lpstr>5_Stryker Corporate Template_091815</vt:lpstr>
      <vt:lpstr>6_Stryker Corporate Template_091815</vt:lpstr>
      <vt:lpstr>PowerPoint Presentation</vt:lpstr>
    </vt:vector>
  </TitlesOfParts>
  <Company>DDM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Campomanes, Bridget</dc:creator>
  <cp:lastModifiedBy>Campomanes, Bridget</cp:lastModifiedBy>
  <cp:revision>1</cp:revision>
  <dcterms:created xsi:type="dcterms:W3CDTF">2021-01-15T22:11:59Z</dcterms:created>
  <dcterms:modified xsi:type="dcterms:W3CDTF">2021-01-15T22:12:22Z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0x0101003DD76EA28FB4154B8CBB699681E2B817</vt:lpwstr>
  </property>
  <property fmtid="{D5CDD505-2E9C-101B-9397-08002B2CF9AE}" pid="3" name="DivisionDept">
    <vt:lpwstr>4;#Global|b1f03d23-7257-4713-b4c4-d76aaccbe430</vt:lpwstr>
  </property>
  <property fmtid="{D5CDD505-2E9C-101B-9397-08002B2CF9AE}" pid="4" name="ArticulateGUID">
    <vt:lpwstr>B5F1EE42-402E-4900-BA4A-A22E8A340A08</vt:lpwstr>
  </property>
  <property fmtid="{D5CDD505-2E9C-101B-9397-08002B2CF9AE}" pid="5" name="ArticulatePath">
    <vt:lpwstr>_Branded PPTtemplate_general_16x9-colors</vt:lpwstr>
  </property>
  <property fmtid="{D5CDD505-2E9C-101B-9397-08002B2CF9AE}" pid="6" name="Order">
    <vt:r8>50300</vt:r8>
  </property>
  <property fmtid="{D5CDD505-2E9C-101B-9397-08002B2CF9AE}" pid="7" name="SharedWithUsers">
    <vt:lpwstr>266;#Archie, Melia;#1050;#Jetten, Lieke</vt:lpwstr>
  </property>
  <property fmtid="{D5CDD505-2E9C-101B-9397-08002B2CF9AE}" pid="8" name="ComplianceAssetId">
    <vt:lpwstr/>
  </property>
</Properties>
</file>