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900" r:id="rId6"/>
  </p:sldMasterIdLst>
  <p:notesMasterIdLst>
    <p:notesMasterId r:id="rId14"/>
  </p:notesMasterIdLst>
  <p:handoutMasterIdLst>
    <p:handoutMasterId r:id="rId15"/>
  </p:handoutMasterIdLst>
  <p:sldIdLst>
    <p:sldId id="590" r:id="rId7"/>
    <p:sldId id="783" r:id="rId8"/>
    <p:sldId id="785" r:id="rId9"/>
    <p:sldId id="257" r:id="rId10"/>
    <p:sldId id="258" r:id="rId11"/>
    <p:sldId id="259" r:id="rId12"/>
    <p:sldId id="579" r:id="rId13"/>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7</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71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600202"/>
      </p:ext>
    </p:extLst>
  </p:cSld>
  <p:clrMap bg1="lt1" tx1="dk1" bg2="lt2" tx2="dk2" accent1="accent1" accent2="accent2" accent3="accent3" accent4="accent4" accent5="accent5" accent6="accent6" hlink="hlink" folHlink="folHlink"/>
  <p:sldLayoutIdLst>
    <p:sldLayoutId id="2147483901"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Credit Memo Training Guide</a:t>
            </a:r>
            <a:br>
              <a:rPr lang="en-US" sz="3200" dirty="0"/>
            </a:br>
            <a:r>
              <a:rPr lang="en-US" sz="2800" dirty="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Credit Memos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FC32-EE5B-4FC7-88CF-9B65A5FCECE4}"/>
              </a:ext>
            </a:extLst>
          </p:cNvPr>
          <p:cNvSpPr>
            <a:spLocks noGrp="1"/>
          </p:cNvSpPr>
          <p:nvPr>
            <p:ph type="title"/>
          </p:nvPr>
        </p:nvSpPr>
        <p:spPr/>
        <p:txBody>
          <a:bodyPr/>
          <a:lstStyle/>
          <a:p>
            <a:r>
              <a:rPr lang="en-US" dirty="0"/>
              <a:t>Credit Memo Call Outs</a:t>
            </a:r>
          </a:p>
        </p:txBody>
      </p:sp>
      <p:sp>
        <p:nvSpPr>
          <p:cNvPr id="3" name="Text Placeholder 2">
            <a:extLst>
              <a:ext uri="{FF2B5EF4-FFF2-40B4-BE49-F238E27FC236}">
                <a16:creationId xmlns:a16="http://schemas.microsoft.com/office/drawing/2014/main" id="{A78FCB50-E2DA-4457-A721-58CCA7022D46}"/>
              </a:ext>
            </a:extLst>
          </p:cNvPr>
          <p:cNvSpPr>
            <a:spLocks noGrp="1"/>
          </p:cNvSpPr>
          <p:nvPr>
            <p:ph type="body" sz="quarter" idx="10"/>
          </p:nvPr>
        </p:nvSpPr>
        <p:spPr/>
        <p:txBody>
          <a:bodyPr/>
          <a:lstStyle/>
          <a:p>
            <a:pPr marL="342900" indent="-342900">
              <a:buFont typeface="+mj-lt"/>
              <a:buAutoNum type="arabicPeriod"/>
            </a:pPr>
            <a:r>
              <a:rPr lang="en-US" sz="1600" b="0" dirty="0"/>
              <a:t>Credit Memos should be used when Stryker needs to return defective product. Once the product is returned the supplier will need to submit a credit memo to Stryker.</a:t>
            </a:r>
          </a:p>
          <a:p>
            <a:pPr marL="342900" indent="-342900">
              <a:buFont typeface="+mj-lt"/>
              <a:buAutoNum type="arabicPeriod"/>
            </a:pPr>
            <a:r>
              <a:rPr lang="en-US" sz="1600" b="0" dirty="0"/>
              <a:t>A Credit Memo should be created against the Returns PO sent to supplier account from Stryker.</a:t>
            </a:r>
          </a:p>
          <a:p>
            <a:pPr marL="342900" indent="-342900">
              <a:buFont typeface="+mj-lt"/>
              <a:buAutoNum type="arabicPeriod"/>
            </a:pPr>
            <a:r>
              <a:rPr lang="en-US" sz="1600" b="0" dirty="0"/>
              <a:t>Credit Memos can be used for rebilling purposes as well.</a:t>
            </a:r>
          </a:p>
          <a:p>
            <a:pPr lvl="1"/>
            <a:r>
              <a:rPr lang="en-US" b="0" dirty="0"/>
              <a:t>NOTE: If you have invoiced but changes are needed to the previously submitted ASN, a credit memo is used to cancel the invoice and ultimately place the quantities as not invoiced back into  </a:t>
            </a:r>
          </a:p>
          <a:p>
            <a:endParaRPr lang="en-US" dirty="0"/>
          </a:p>
        </p:txBody>
      </p:sp>
    </p:spTree>
    <p:extLst>
      <p:ext uri="{BB962C8B-B14F-4D97-AF65-F5344CB8AC3E}">
        <p14:creationId xmlns:p14="http://schemas.microsoft.com/office/powerpoint/2010/main" val="214577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reeform 121"/>
          <p:cNvSpPr/>
          <p:nvPr/>
        </p:nvSpPr>
        <p:spPr>
          <a:xfrm>
            <a:off x="0" y="0"/>
            <a:ext cx="9144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2" name="Freeform 122"/>
          <p:cNvSpPr/>
          <p:nvPr/>
        </p:nvSpPr>
        <p:spPr>
          <a:xfrm>
            <a:off x="324611" y="0"/>
            <a:ext cx="8494777" cy="160020"/>
          </a:xfrm>
          <a:custGeom>
            <a:avLst/>
            <a:gdLst/>
            <a:ahLst/>
            <a:cxnLst/>
            <a:rect l="0" t="0" r="0" b="0"/>
            <a:pathLst>
              <a:path w="8494777" h="160020">
                <a:moveTo>
                  <a:pt x="0" y="160020"/>
                </a:moveTo>
                <a:lnTo>
                  <a:pt x="8494777" y="160020"/>
                </a:lnTo>
                <a:lnTo>
                  <a:pt x="8494777" y="0"/>
                </a:lnTo>
                <a:lnTo>
                  <a:pt x="0" y="0"/>
                </a:lnTo>
                <a:lnTo>
                  <a:pt x="0" y="160020"/>
                </a:lnTo>
                <a:close/>
              </a:path>
            </a:pathLst>
          </a:custGeom>
          <a:solidFill>
            <a:srgbClr val="F0AB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3" name="Freeform 123"/>
          <p:cNvSpPr/>
          <p:nvPr/>
        </p:nvSpPr>
        <p:spPr>
          <a:xfrm>
            <a:off x="326897" y="1232154"/>
            <a:ext cx="8496300" cy="0"/>
          </a:xfrm>
          <a:custGeom>
            <a:avLst/>
            <a:gdLst/>
            <a:ahLst/>
            <a:cxnLst/>
            <a:rect l="0" t="0" r="0" b="0"/>
            <a:pathLst>
              <a:path w="8496300">
                <a:moveTo>
                  <a:pt x="0" y="0"/>
                </a:moveTo>
                <a:lnTo>
                  <a:pt x="8496300" y="0"/>
                </a:lnTo>
              </a:path>
            </a:pathLst>
          </a:custGeom>
          <a:noFill/>
          <a:ln w="4576" cap="flat" cmpd="sng">
            <a:solidFill>
              <a:srgbClr val="66666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4" name="Freeform 124"/>
          <p:cNvSpPr/>
          <p:nvPr/>
        </p:nvSpPr>
        <p:spPr>
          <a:xfrm>
            <a:off x="324611" y="6537960"/>
            <a:ext cx="8494777" cy="320040"/>
          </a:xfrm>
          <a:custGeom>
            <a:avLst/>
            <a:gdLst/>
            <a:ahLst/>
            <a:cxnLst/>
            <a:rect l="0" t="0" r="0" b="0"/>
            <a:pathLst>
              <a:path w="8494777" h="320040">
                <a:moveTo>
                  <a:pt x="0" y="320040"/>
                </a:moveTo>
                <a:lnTo>
                  <a:pt x="8494777" y="320040"/>
                </a:lnTo>
                <a:lnTo>
                  <a:pt x="8494777" y="0"/>
                </a:lnTo>
                <a:lnTo>
                  <a:pt x="0" y="0"/>
                </a:lnTo>
                <a:lnTo>
                  <a:pt x="0" y="320040"/>
                </a:lnTo>
                <a:close/>
              </a:path>
            </a:pathLst>
          </a:custGeom>
          <a:solidFill>
            <a:srgbClr val="0000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25" name="Freeform 125"/>
          <p:cNvSpPr/>
          <p:nvPr/>
        </p:nvSpPr>
        <p:spPr>
          <a:xfrm>
            <a:off x="7040880" y="114300"/>
            <a:ext cx="1778508" cy="420624"/>
          </a:xfrm>
          <a:custGeom>
            <a:avLst/>
            <a:gdLst/>
            <a:ahLst/>
            <a:cxnLst/>
            <a:rect l="0" t="0" r="0" b="0"/>
            <a:pathLst>
              <a:path w="1778508" h="420624">
                <a:moveTo>
                  <a:pt x="0" y="0"/>
                </a:moveTo>
                <a:lnTo>
                  <a:pt x="1778508" y="0"/>
                </a:lnTo>
                <a:lnTo>
                  <a:pt x="1778508" y="284480"/>
                </a:lnTo>
                <a:cubicBezTo>
                  <a:pt x="1778508" y="359665"/>
                  <a:pt x="1717548" y="420624"/>
                  <a:pt x="1642363" y="420624"/>
                </a:cubicBezTo>
                <a:lnTo>
                  <a:pt x="136143" y="420624"/>
                </a:lnTo>
                <a:cubicBezTo>
                  <a:pt x="60960" y="420624"/>
                  <a:pt x="0" y="359665"/>
                  <a:pt x="0" y="284480"/>
                </a:cubicBezTo>
                <a:lnTo>
                  <a:pt x="0" y="0"/>
                </a:ln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pic>
        <p:nvPicPr>
          <p:cNvPr id="126" name="Picture 1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39896" y="1979677"/>
            <a:ext cx="5303520" cy="2523744"/>
          </a:xfrm>
          <a:prstGeom prst="rect">
            <a:avLst/>
          </a:prstGeom>
          <a:noFill/>
        </p:spPr>
      </p:pic>
      <p:sp>
        <p:nvSpPr>
          <p:cNvPr id="127" name="Freeform 127"/>
          <p:cNvSpPr/>
          <p:nvPr/>
        </p:nvSpPr>
        <p:spPr>
          <a:xfrm>
            <a:off x="4334255" y="2167129"/>
            <a:ext cx="150877" cy="187451"/>
          </a:xfrm>
          <a:custGeom>
            <a:avLst/>
            <a:gdLst/>
            <a:ahLst/>
            <a:cxnLst/>
            <a:rect l="0" t="0" r="0" b="0"/>
            <a:pathLst>
              <a:path w="150877" h="187451">
                <a:moveTo>
                  <a:pt x="0" y="93725"/>
                </a:moveTo>
                <a:cubicBezTo>
                  <a:pt x="0" y="41910"/>
                  <a:pt x="33783" y="0"/>
                  <a:pt x="75439" y="0"/>
                </a:cubicBezTo>
                <a:cubicBezTo>
                  <a:pt x="117095" y="0"/>
                  <a:pt x="150877" y="41910"/>
                  <a:pt x="150877" y="93725"/>
                </a:cubicBezTo>
                <a:cubicBezTo>
                  <a:pt x="150877" y="145542"/>
                  <a:pt x="117095" y="187451"/>
                  <a:pt x="75439" y="187451"/>
                </a:cubicBezTo>
                <a:cubicBezTo>
                  <a:pt x="33783" y="187451"/>
                  <a:pt x="0" y="145542"/>
                  <a:pt x="0" y="93725"/>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28" name="Freeform 128"/>
          <p:cNvSpPr/>
          <p:nvPr/>
        </p:nvSpPr>
        <p:spPr>
          <a:xfrm>
            <a:off x="3927347" y="4046221"/>
            <a:ext cx="150876" cy="182879"/>
          </a:xfrm>
          <a:custGeom>
            <a:avLst/>
            <a:gdLst/>
            <a:ahLst/>
            <a:cxnLst/>
            <a:rect l="0" t="0" r="0" b="0"/>
            <a:pathLst>
              <a:path w="150876" h="182879">
                <a:moveTo>
                  <a:pt x="0" y="91440"/>
                </a:moveTo>
                <a:cubicBezTo>
                  <a:pt x="0" y="40894"/>
                  <a:pt x="33782" y="0"/>
                  <a:pt x="75438" y="0"/>
                </a:cubicBezTo>
                <a:cubicBezTo>
                  <a:pt x="117094" y="0"/>
                  <a:pt x="150876" y="40894"/>
                  <a:pt x="150876" y="91440"/>
                </a:cubicBezTo>
                <a:cubicBezTo>
                  <a:pt x="150876" y="141985"/>
                  <a:pt x="117094" y="182879"/>
                  <a:pt x="75438" y="182879"/>
                </a:cubicBezTo>
                <a:cubicBezTo>
                  <a:pt x="33782" y="182879"/>
                  <a:pt x="0" y="141985"/>
                  <a:pt x="0" y="91440"/>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29" name="Freeform 129"/>
          <p:cNvSpPr/>
          <p:nvPr/>
        </p:nvSpPr>
        <p:spPr>
          <a:xfrm>
            <a:off x="3849623" y="4297680"/>
            <a:ext cx="155448" cy="187453"/>
          </a:xfrm>
          <a:custGeom>
            <a:avLst/>
            <a:gdLst/>
            <a:ahLst/>
            <a:cxnLst/>
            <a:rect l="0" t="0" r="0" b="0"/>
            <a:pathLst>
              <a:path w="155448" h="187453">
                <a:moveTo>
                  <a:pt x="0" y="93726"/>
                </a:moveTo>
                <a:cubicBezTo>
                  <a:pt x="0" y="41910"/>
                  <a:pt x="34798" y="0"/>
                  <a:pt x="77724" y="0"/>
                </a:cubicBezTo>
                <a:cubicBezTo>
                  <a:pt x="120650" y="0"/>
                  <a:pt x="155448" y="41910"/>
                  <a:pt x="155448" y="93726"/>
                </a:cubicBezTo>
                <a:cubicBezTo>
                  <a:pt x="155448" y="145543"/>
                  <a:pt x="120650" y="187453"/>
                  <a:pt x="77724" y="187453"/>
                </a:cubicBezTo>
                <a:cubicBezTo>
                  <a:pt x="34798" y="187453"/>
                  <a:pt x="0" y="145543"/>
                  <a:pt x="0" y="93726"/>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30" name="Rectangle 130"/>
          <p:cNvSpPr/>
          <p:nvPr/>
        </p:nvSpPr>
        <p:spPr>
          <a:xfrm>
            <a:off x="396240" y="6613512"/>
            <a:ext cx="8358937" cy="153276"/>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tab pos="7328280" algn="l"/>
                <a:tab pos="8295385" algn="l"/>
              </a:tabLst>
              <a:defRPr/>
            </a:pPr>
            <a:r>
              <a:rPr kumimoji="0" lang="en-US" sz="900" b="0" i="0" u="none" strike="noStrike" kern="0" cap="none" spc="380" normalizeH="0" baseline="0" noProof="0" dirty="0">
                <a:ln>
                  <a:noFill/>
                </a:ln>
                <a:solidFill>
                  <a:srgbClr val="FFFFFF"/>
                </a:solidFill>
                <a:effectLst/>
                <a:uLnTx/>
                <a:uFillTx/>
                <a:latin typeface="Arial"/>
              </a:rPr>
              <a:t>©</a:t>
            </a:r>
            <a:r>
              <a:rPr kumimoji="0" lang="en-US" sz="900" b="0" i="0" u="none" strike="noStrike" kern="0" cap="none" spc="0" normalizeH="0" baseline="0" noProof="0" dirty="0">
                <a:ln>
                  <a:noFill/>
                </a:ln>
                <a:solidFill>
                  <a:srgbClr val="FFFFFF"/>
                </a:solidFill>
                <a:effectLst/>
                <a:uLnTx/>
                <a:uFillTx/>
                <a:latin typeface="Arial"/>
              </a:rPr>
              <a:t>2016</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SAP</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SE o</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 an SAP</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affiliate</a:t>
            </a:r>
            <a:r>
              <a:rPr kumimoji="0" lang="en-US" sz="900" b="0" i="0" u="none" strike="noStrike" kern="0" cap="none" spc="-70"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compan</a:t>
            </a:r>
            <a:r>
              <a:rPr kumimoji="0" lang="en-US" sz="900" b="0" i="0" u="none" strike="noStrike" kern="0" cap="none" spc="-18" normalizeH="0" baseline="0" noProof="0" dirty="0">
                <a:ln>
                  <a:noFill/>
                </a:ln>
                <a:solidFill>
                  <a:srgbClr val="FFFFFF"/>
                </a:solidFill>
                <a:effectLst/>
                <a:uLnTx/>
                <a:uFillTx/>
                <a:latin typeface="Arial"/>
              </a:rPr>
              <a:t>y</a:t>
            </a:r>
            <a:r>
              <a:rPr kumimoji="0" lang="en-US" sz="900" b="0" i="0" u="none" strike="noStrike" kern="0" cap="none" spc="0" normalizeH="0" baseline="0" noProof="0" dirty="0">
                <a:ln>
                  <a:noFill/>
                </a:ln>
                <a:solidFill>
                  <a:srgbClr val="FFFFFF"/>
                </a:solidFill>
                <a:effectLst/>
                <a:uLnTx/>
                <a:uFillTx/>
                <a:latin typeface="Arial"/>
              </a:rPr>
              <a:t>.</a:t>
            </a:r>
            <a:r>
              <a:rPr kumimoji="0" lang="en-US" sz="900" b="0" i="0" u="none" strike="noStrike" kern="0" cap="none" spc="-68"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All</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ights</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ese</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53" normalizeH="0" baseline="0" noProof="0" dirty="0">
                <a:ln>
                  <a:noFill/>
                </a:ln>
                <a:solidFill>
                  <a:srgbClr val="FFFFFF"/>
                </a:solidFill>
                <a:effectLst/>
                <a:uLnTx/>
                <a:uFillTx/>
                <a:latin typeface="Arial"/>
              </a:rPr>
              <a:t>v</a:t>
            </a:r>
            <a:r>
              <a:rPr kumimoji="0" lang="en-US" sz="900" b="0" i="0" u="none" strike="noStrike" kern="0" cap="none" spc="0" normalizeH="0" baseline="0" noProof="0" dirty="0">
                <a:ln>
                  <a:noFill/>
                </a:ln>
                <a:solidFill>
                  <a:srgbClr val="FFFFFF"/>
                </a:solidFill>
                <a:effectLst/>
                <a:uLnTx/>
                <a:uFillTx/>
                <a:latin typeface="Arial"/>
              </a:rPr>
              <a:t>ed.	</a:t>
            </a:r>
            <a:r>
              <a:rPr kumimoji="0" lang="en-US" sz="1366" b="0" i="0" u="none" strike="noStrike" kern="0" cap="none" spc="0" normalizeH="0" baseline="7180" noProof="0" dirty="0">
                <a:ln>
                  <a:noFill/>
                </a:ln>
                <a:solidFill>
                  <a:srgbClr val="FFFFFF"/>
                </a:solidFill>
                <a:effectLst/>
                <a:uLnTx/>
                <a:uFillTx/>
                <a:latin typeface="Arial"/>
              </a:rPr>
              <a:t>Customer	</a:t>
            </a:r>
            <a:r>
              <a:rPr kumimoji="0" lang="en-US" sz="900" b="0" i="0" u="none" strike="noStrike" kern="0" cap="none" spc="0" normalizeH="0" baseline="0" noProof="0" dirty="0">
                <a:ln>
                  <a:noFill/>
                </a:ln>
                <a:solidFill>
                  <a:srgbClr val="FFFFFF"/>
                </a:solidFill>
                <a:effectLst/>
                <a:uLnTx/>
                <a:uFillTx/>
                <a:latin typeface="Arial"/>
              </a:rPr>
              <a:t>2</a:t>
            </a:r>
          </a:p>
        </p:txBody>
      </p:sp>
      <p:sp>
        <p:nvSpPr>
          <p:cNvPr id="131" name="Rectangle 131"/>
          <p:cNvSpPr/>
          <p:nvPr/>
        </p:nvSpPr>
        <p:spPr>
          <a:xfrm>
            <a:off x="324307" y="470987"/>
            <a:ext cx="2898550" cy="371512"/>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14" b="1" i="0" u="none" strike="noStrike" kern="0" cap="none" spc="-123" normalizeH="0" baseline="0" noProof="0" dirty="0">
                <a:ln>
                  <a:noFill/>
                </a:ln>
                <a:solidFill>
                  <a:srgbClr val="666666"/>
                </a:solidFill>
                <a:effectLst/>
                <a:uLnTx/>
                <a:uFillTx/>
                <a:latin typeface="Arial"/>
              </a:rPr>
              <a:t>Credit Memo Creation</a:t>
            </a:r>
            <a:endParaRPr kumimoji="0" lang="en-US" sz="2414" b="1" i="0" u="none" strike="noStrike" kern="0" cap="none" spc="0" normalizeH="0" baseline="0" noProof="0" dirty="0">
              <a:ln>
                <a:noFill/>
              </a:ln>
              <a:solidFill>
                <a:srgbClr val="666666"/>
              </a:solidFill>
              <a:effectLst/>
              <a:uLnTx/>
              <a:uFillTx/>
              <a:latin typeface="Arial"/>
            </a:endParaRPr>
          </a:p>
        </p:txBody>
      </p:sp>
      <p:sp>
        <p:nvSpPr>
          <p:cNvPr id="132" name="Rectangle 132"/>
          <p:cNvSpPr/>
          <p:nvPr/>
        </p:nvSpPr>
        <p:spPr>
          <a:xfrm>
            <a:off x="324307" y="1604124"/>
            <a:ext cx="2550314" cy="68582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42" b="1" i="0" u="none" strike="noStrike" kern="0" cap="none" spc="0" normalizeH="0" baseline="0" noProof="0" dirty="0">
                <a:ln>
                  <a:noFill/>
                </a:ln>
                <a:solidFill>
                  <a:srgbClr val="F0AB00"/>
                </a:solidFill>
                <a:effectLst/>
                <a:uLnTx/>
                <a:uFillTx/>
                <a:latin typeface="Arial"/>
              </a:rPr>
              <a:t>1</a:t>
            </a:r>
            <a:r>
              <a:rPr kumimoji="0" lang="en-US" sz="1442" i="0" u="none" strike="noStrike" kern="0" cap="none" spc="1507" normalizeH="0" baseline="0" noProof="0" dirty="0">
                <a:ln>
                  <a:noFill/>
                </a:ln>
                <a:solidFill>
                  <a:srgbClr val="F0AB00"/>
                </a:solidFill>
                <a:effectLst/>
                <a:uLnTx/>
                <a:uFillTx/>
                <a:latin typeface="Arial"/>
              </a:rPr>
              <a:t>.</a:t>
            </a:r>
            <a:r>
              <a:rPr kumimoji="0" lang="en-US" sz="1802" i="0" u="none" strike="noStrike" kern="0" cap="none" spc="0" normalizeH="0" baseline="0" noProof="0" dirty="0">
                <a:ln>
                  <a:noFill/>
                </a:ln>
                <a:solidFill>
                  <a:sysClr val="windowText" lastClr="000000"/>
                </a:solidFill>
                <a:effectLst/>
                <a:uLnTx/>
                <a:uFillTx/>
                <a:latin typeface="Arial"/>
              </a:rPr>
              <a:t>Click</a:t>
            </a:r>
            <a:r>
              <a:rPr kumimoji="0" lang="en-US" sz="1802" i="0" u="none" strike="noStrike" kern="0" cap="none" spc="-32" normalizeH="0" baseline="0" noProof="0" dirty="0">
                <a:ln>
                  <a:noFill/>
                </a:ln>
                <a:solidFill>
                  <a:sysClr val="windowText" lastClr="000000"/>
                </a:solidFill>
                <a:effectLst/>
                <a:uLnTx/>
                <a:uFillTx/>
                <a:latin typeface="Arial"/>
              </a:rPr>
              <a:t> </a:t>
            </a:r>
            <a:r>
              <a:rPr kumimoji="0" lang="en-US" sz="1802" i="0" u="none" strike="noStrike" kern="0" cap="none" spc="0" normalizeH="0" baseline="0" noProof="0" dirty="0">
                <a:ln>
                  <a:noFill/>
                </a:ln>
                <a:solidFill>
                  <a:sysClr val="windowText" lastClr="000000"/>
                </a:solidFill>
                <a:effectLst/>
                <a:uLnTx/>
                <a:uFillTx/>
                <a:latin typeface="Arial"/>
              </a:rPr>
              <a:t>O</a:t>
            </a:r>
            <a:r>
              <a:rPr kumimoji="0" lang="en-US" sz="1802" i="0" u="none" strike="noStrike" kern="0" cap="none" spc="-19" normalizeH="0" baseline="0" noProof="0" dirty="0">
                <a:ln>
                  <a:noFill/>
                </a:ln>
                <a:solidFill>
                  <a:sysClr val="windowText" lastClr="000000"/>
                </a:solidFill>
                <a:effectLst/>
                <a:uLnTx/>
                <a:uFillTx/>
                <a:latin typeface="Arial"/>
              </a:rPr>
              <a:t>u</a:t>
            </a:r>
            <a:r>
              <a:rPr kumimoji="0" lang="en-US" sz="1802" i="0" u="none" strike="noStrike" kern="0" cap="none" spc="0" normalizeH="0" baseline="0" noProof="0" dirty="0">
                <a:ln>
                  <a:noFill/>
                </a:ln>
                <a:solidFill>
                  <a:sysClr val="windowText" lastClr="000000"/>
                </a:solidFill>
                <a:effectLst/>
                <a:uLnTx/>
                <a:uFillTx/>
                <a:latin typeface="Arial"/>
              </a:rPr>
              <a:t>tbox</a:t>
            </a:r>
            <a:r>
              <a:rPr kumimoji="0" lang="en-US" sz="1802" i="0" u="none" strike="noStrike" kern="0" cap="none" spc="-32" normalizeH="0" baseline="0" noProof="0" dirty="0">
                <a:ln>
                  <a:noFill/>
                </a:ln>
                <a:solidFill>
                  <a:sysClr val="windowText" lastClr="000000"/>
                </a:solidFill>
                <a:effectLst/>
                <a:uLnTx/>
                <a:uFillTx/>
                <a:latin typeface="Arial"/>
              </a:rPr>
              <a:t> </a:t>
            </a:r>
            <a:r>
              <a:rPr kumimoji="0" lang="en-US" sz="1802" i="0" u="none" strike="noStrike" kern="0" cap="none" spc="0" normalizeH="0" baseline="0" noProof="0" dirty="0">
                <a:ln>
                  <a:noFill/>
                </a:ln>
                <a:solidFill>
                  <a:sysClr val="windowText" lastClr="000000"/>
                </a:solidFill>
                <a:effectLst/>
                <a:uLnTx/>
                <a:uFillTx/>
                <a:latin typeface="Arial"/>
              </a:rPr>
              <a:t>tab</a:t>
            </a:r>
          </a:p>
          <a:p>
            <a:pPr marL="0" marR="0" lvl="0" indent="0" defTabSz="914400" eaLnBrk="1" fontAlgn="auto" latinLnBrk="0" hangingPunct="1">
              <a:lnSpc>
                <a:spcPts val="3745"/>
              </a:lnSpc>
              <a:spcBef>
                <a:spcPts val="0"/>
              </a:spcBef>
              <a:spcAft>
                <a:spcPts val="0"/>
              </a:spcAft>
              <a:buClrTx/>
              <a:buSzTx/>
              <a:buFontTx/>
              <a:buNone/>
              <a:tabLst/>
              <a:defRPr/>
            </a:pPr>
            <a:r>
              <a:rPr kumimoji="0" lang="en-US" sz="1442" i="0" u="none" strike="noStrike" kern="0" cap="none" spc="0" normalizeH="0" baseline="0" noProof="0" dirty="0">
                <a:ln>
                  <a:noFill/>
                </a:ln>
                <a:solidFill>
                  <a:srgbClr val="F0AB00"/>
                </a:solidFill>
                <a:effectLst/>
                <a:uLnTx/>
                <a:uFillTx/>
                <a:latin typeface="Arial"/>
              </a:rPr>
              <a:t>2</a:t>
            </a:r>
            <a:r>
              <a:rPr kumimoji="0" lang="en-US" sz="1442" i="0" u="none" strike="noStrike" kern="0" cap="none" spc="1507" normalizeH="0" baseline="0" noProof="0" dirty="0">
                <a:ln>
                  <a:noFill/>
                </a:ln>
                <a:solidFill>
                  <a:srgbClr val="F0AB00"/>
                </a:solidFill>
                <a:effectLst/>
                <a:uLnTx/>
                <a:uFillTx/>
                <a:latin typeface="Arial"/>
              </a:rPr>
              <a:t>.</a:t>
            </a:r>
            <a:r>
              <a:rPr kumimoji="0" lang="en-US" sz="1802" i="0" u="none" strike="noStrike" kern="0" cap="none" spc="-14" normalizeH="0" baseline="0" noProof="0" dirty="0">
                <a:ln>
                  <a:noFill/>
                </a:ln>
                <a:solidFill>
                  <a:sysClr val="windowText" lastClr="000000"/>
                </a:solidFill>
                <a:effectLst/>
                <a:uLnTx/>
                <a:uFillTx/>
                <a:latin typeface="Arial"/>
              </a:rPr>
              <a:t>S</a:t>
            </a:r>
            <a:r>
              <a:rPr kumimoji="0" lang="en-US" sz="1802" i="0" u="none" strike="noStrike" kern="0" cap="none" spc="0" normalizeH="0" baseline="0" noProof="0" dirty="0">
                <a:ln>
                  <a:noFill/>
                </a:ln>
                <a:solidFill>
                  <a:sysClr val="windowText" lastClr="000000"/>
                </a:solidFill>
                <a:effectLst/>
                <a:uLnTx/>
                <a:uFillTx/>
                <a:latin typeface="Arial"/>
              </a:rPr>
              <a:t>elect</a:t>
            </a:r>
            <a:r>
              <a:rPr kumimoji="0" lang="en-US" sz="1802" i="0" u="none" strike="noStrike" kern="0" cap="none" spc="-32" normalizeH="0" baseline="0" noProof="0" dirty="0">
                <a:ln>
                  <a:noFill/>
                </a:ln>
                <a:solidFill>
                  <a:sysClr val="windowText" lastClr="000000"/>
                </a:solidFill>
                <a:effectLst/>
                <a:uLnTx/>
                <a:uFillTx/>
                <a:latin typeface="Arial"/>
              </a:rPr>
              <a:t> </a:t>
            </a:r>
            <a:r>
              <a:rPr kumimoji="0" lang="en-US" sz="1802" i="0" u="none" strike="noStrike" kern="0" cap="none" spc="0" normalizeH="0" baseline="0" noProof="0" dirty="0">
                <a:ln>
                  <a:noFill/>
                </a:ln>
                <a:solidFill>
                  <a:sysClr val="windowText" lastClr="000000"/>
                </a:solidFill>
                <a:effectLst/>
                <a:uLnTx/>
                <a:uFillTx/>
                <a:latin typeface="Arial"/>
              </a:rPr>
              <a:t>b</a:t>
            </a:r>
            <a:r>
              <a:rPr kumimoji="0" lang="en-US" sz="1802" i="0" u="none" strike="noStrike" kern="0" cap="none" spc="-21" normalizeH="0" baseline="0" noProof="0" dirty="0">
                <a:ln>
                  <a:noFill/>
                </a:ln>
                <a:solidFill>
                  <a:sysClr val="windowText" lastClr="000000"/>
                </a:solidFill>
                <a:effectLst/>
                <a:uLnTx/>
                <a:uFillTx/>
                <a:latin typeface="Arial"/>
              </a:rPr>
              <a:t>u</a:t>
            </a:r>
            <a:r>
              <a:rPr kumimoji="0" lang="en-US" sz="1802" i="0" u="none" strike="noStrike" kern="0" cap="none" spc="0" normalizeH="0" baseline="0" noProof="0" dirty="0">
                <a:ln>
                  <a:noFill/>
                </a:ln>
                <a:solidFill>
                  <a:sysClr val="windowText" lastClr="000000"/>
                </a:solidFill>
                <a:effectLst/>
                <a:uLnTx/>
                <a:uFillTx/>
                <a:latin typeface="Arial"/>
              </a:rPr>
              <a:t>bble</a:t>
            </a:r>
            <a:r>
              <a:rPr kumimoji="0" lang="en-US" sz="1802" i="0" u="none" strike="noStrike" kern="0" cap="none" spc="-32" normalizeH="0" baseline="0" noProof="0" dirty="0">
                <a:ln>
                  <a:noFill/>
                </a:ln>
                <a:solidFill>
                  <a:sysClr val="windowText" lastClr="000000"/>
                </a:solidFill>
                <a:effectLst/>
                <a:uLnTx/>
                <a:uFillTx/>
                <a:latin typeface="Arial"/>
              </a:rPr>
              <a:t> </a:t>
            </a:r>
            <a:r>
              <a:rPr kumimoji="0" lang="en-US" sz="1802" i="0" u="none" strike="noStrike" kern="0" cap="none" spc="-21" normalizeH="0" baseline="0" noProof="0" dirty="0">
                <a:ln>
                  <a:noFill/>
                </a:ln>
                <a:solidFill>
                  <a:sysClr val="windowText" lastClr="000000"/>
                </a:solidFill>
                <a:effectLst/>
                <a:uLnTx/>
                <a:uFillTx/>
                <a:latin typeface="Arial"/>
              </a:rPr>
              <a:t>n</a:t>
            </a:r>
            <a:r>
              <a:rPr kumimoji="0" lang="en-US" sz="1802" i="0" u="none" strike="noStrike" kern="0" cap="none" spc="0" normalizeH="0" baseline="0" noProof="0" dirty="0">
                <a:ln>
                  <a:noFill/>
                </a:ln>
                <a:solidFill>
                  <a:sysClr val="windowText" lastClr="000000"/>
                </a:solidFill>
                <a:effectLst/>
                <a:uLnTx/>
                <a:uFillTx/>
                <a:latin typeface="Arial"/>
              </a:rPr>
              <a:t>ext to </a:t>
            </a:r>
          </a:p>
        </p:txBody>
      </p:sp>
      <p:sp>
        <p:nvSpPr>
          <p:cNvPr id="133" name="Rectangle 133"/>
          <p:cNvSpPr/>
          <p:nvPr/>
        </p:nvSpPr>
        <p:spPr>
          <a:xfrm>
            <a:off x="667207" y="2354911"/>
            <a:ext cx="2151486" cy="541238"/>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ysClr val="windowText" lastClr="000000"/>
                </a:solidFill>
                <a:effectLst/>
                <a:uLnTx/>
                <a:uFillTx/>
                <a:latin typeface="Arial"/>
              </a:rPr>
              <a:t>p</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e</a:t>
            </a:r>
            <a:r>
              <a:rPr kumimoji="0" lang="en-US" sz="1800" i="0" u="none" strike="noStrike" kern="0" cap="none" spc="-28" normalizeH="0" baseline="0" noProof="0" dirty="0">
                <a:ln>
                  <a:noFill/>
                </a:ln>
                <a:solidFill>
                  <a:sysClr val="windowText" lastClr="000000"/>
                </a:solidFill>
                <a:effectLst/>
                <a:uLnTx/>
                <a:uFillTx/>
                <a:latin typeface="Arial"/>
              </a:rPr>
              <a:t>v</a:t>
            </a:r>
            <a:r>
              <a:rPr kumimoji="0" lang="en-US" sz="1800" i="0" u="none" strike="noStrike" kern="0" cap="none" spc="0" normalizeH="0" baseline="0" noProof="0" dirty="0">
                <a:ln>
                  <a:noFill/>
                </a:ln>
                <a:solidFill>
                  <a:sysClr val="windowText" lastClr="000000"/>
                </a:solidFill>
                <a:effectLst/>
                <a:uLnTx/>
                <a:uFillTx/>
                <a:latin typeface="Arial"/>
              </a:rPr>
              <a:t>io</a:t>
            </a:r>
            <a:r>
              <a:rPr kumimoji="0" lang="en-US" sz="1800" i="0" u="none" strike="noStrike" kern="0" cap="none" spc="-19" normalizeH="0" baseline="0" noProof="0" dirty="0">
                <a:ln>
                  <a:noFill/>
                </a:ln>
                <a:solidFill>
                  <a:sysClr val="windowText" lastClr="000000"/>
                </a:solidFill>
                <a:effectLst/>
                <a:uLnTx/>
                <a:uFillTx/>
                <a:latin typeface="Arial"/>
              </a:rPr>
              <a:t>u</a:t>
            </a:r>
            <a:r>
              <a:rPr kumimoji="0" lang="en-US" sz="1800" i="0" u="none" strike="noStrike" kern="0" cap="none" spc="0" normalizeH="0" baseline="0" noProof="0" dirty="0">
                <a:ln>
                  <a:noFill/>
                </a:ln>
                <a:solidFill>
                  <a:sysClr val="windowText" lastClr="000000"/>
                </a:solidFill>
                <a:effectLst/>
                <a:uLnTx/>
                <a:uFillTx/>
                <a:latin typeface="Arial"/>
              </a:rPr>
              <a:t>sl</a:t>
            </a:r>
            <a:r>
              <a:rPr kumimoji="0" lang="en-US" sz="1800" i="0" u="none" strike="noStrike" kern="0" cap="none" spc="-25" normalizeH="0" baseline="0" noProof="0" dirty="0">
                <a:ln>
                  <a:noFill/>
                </a:ln>
                <a:solidFill>
                  <a:sysClr val="windowText" lastClr="000000"/>
                </a:solidFill>
                <a:effectLst/>
                <a:uLnTx/>
                <a:uFillTx/>
                <a:latin typeface="Arial"/>
              </a:rPr>
              <a:t>y</a:t>
            </a:r>
            <a:r>
              <a:rPr kumimoji="0" lang="en-US" sz="1800" i="0" u="none" strike="noStrike" kern="0" cap="none" spc="0" normalizeH="0" baseline="0" noProof="0" dirty="0">
                <a:ln>
                  <a:noFill/>
                </a:ln>
                <a:solidFill>
                  <a:sysClr val="windowText" lastClr="000000"/>
                </a:solidFill>
                <a:effectLst/>
                <a:uLnTx/>
                <a:uFillTx/>
                <a:latin typeface="Arial"/>
              </a:rPr>
              <a:t> s</a:t>
            </a:r>
            <a:r>
              <a:rPr kumimoji="0" lang="en-US" sz="1800" i="0" u="none" strike="noStrike" kern="0" cap="none" spc="-19" normalizeH="0" baseline="0" noProof="0" dirty="0">
                <a:ln>
                  <a:noFill/>
                </a:ln>
                <a:solidFill>
                  <a:sysClr val="windowText" lastClr="000000"/>
                </a:solidFill>
                <a:effectLst/>
                <a:uLnTx/>
                <a:uFillTx/>
                <a:latin typeface="Arial"/>
              </a:rPr>
              <a:t>u</a:t>
            </a:r>
            <a:r>
              <a:rPr kumimoji="0" lang="en-US" sz="1800" i="0" u="none" strike="noStrike" kern="0" cap="none" spc="0" normalizeH="0" baseline="0" noProof="0" dirty="0">
                <a:ln>
                  <a:noFill/>
                </a:ln>
                <a:solidFill>
                  <a:sysClr val="windowText" lastClr="000000"/>
                </a:solidFill>
                <a:effectLst/>
                <a:uLnTx/>
                <a:uFillTx/>
                <a:latin typeface="Arial"/>
              </a:rPr>
              <a:t>b</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itted </a:t>
            </a:r>
          </a:p>
          <a:p>
            <a:pPr marL="0" marR="0" lvl="0" indent="0" defTabSz="914400" eaLnBrk="1" fontAlgn="auto" latinLnBrk="0" hangingPunct="1">
              <a:lnSpc>
                <a:spcPts val="2160"/>
              </a:lnSpc>
              <a:spcBef>
                <a:spcPts val="0"/>
              </a:spcBef>
              <a:spcAft>
                <a:spcPts val="0"/>
              </a:spcAft>
              <a:buClrTx/>
              <a:buSzTx/>
              <a:buFontTx/>
              <a:buNone/>
              <a:tabLst/>
              <a:defRPr/>
            </a:pPr>
            <a:r>
              <a:rPr kumimoji="0" lang="en-US" sz="1802" i="0" u="none" strike="noStrike" kern="0" cap="none" spc="-32" normalizeH="0" baseline="0" noProof="0" dirty="0">
                <a:ln>
                  <a:noFill/>
                </a:ln>
                <a:solidFill>
                  <a:sysClr val="windowText" lastClr="000000"/>
                </a:solidFill>
                <a:effectLst/>
                <a:uLnTx/>
                <a:uFillTx/>
                <a:latin typeface="Arial"/>
              </a:rPr>
              <a:t>I</a:t>
            </a:r>
            <a:r>
              <a:rPr kumimoji="0" lang="en-US" sz="1802" i="0" u="none" strike="noStrike" kern="0" cap="none" spc="-21" normalizeH="0" baseline="0" noProof="0" dirty="0">
                <a:ln>
                  <a:noFill/>
                </a:ln>
                <a:solidFill>
                  <a:sysClr val="windowText" lastClr="000000"/>
                </a:solidFill>
                <a:effectLst/>
                <a:uLnTx/>
                <a:uFillTx/>
                <a:latin typeface="Arial"/>
              </a:rPr>
              <a:t>n</a:t>
            </a:r>
            <a:r>
              <a:rPr kumimoji="0" lang="en-US" sz="1802" i="0" u="none" strike="noStrike" kern="0" cap="none" spc="-30" normalizeH="0" baseline="0" noProof="0" dirty="0">
                <a:ln>
                  <a:noFill/>
                </a:ln>
                <a:solidFill>
                  <a:sysClr val="windowText" lastClr="000000"/>
                </a:solidFill>
                <a:effectLst/>
                <a:uLnTx/>
                <a:uFillTx/>
                <a:latin typeface="Arial"/>
              </a:rPr>
              <a:t>v</a:t>
            </a:r>
            <a:r>
              <a:rPr kumimoji="0" lang="en-US" sz="1802" i="0" u="none" strike="noStrike" kern="0" cap="none" spc="0" normalizeH="0" baseline="0" noProof="0" dirty="0">
                <a:ln>
                  <a:noFill/>
                </a:ln>
                <a:solidFill>
                  <a:sysClr val="windowText" lastClr="000000"/>
                </a:solidFill>
                <a:effectLst/>
                <a:uLnTx/>
                <a:uFillTx/>
                <a:latin typeface="Arial"/>
              </a:rPr>
              <a:t>oice </a:t>
            </a:r>
            <a:r>
              <a:rPr kumimoji="0" lang="en-US" sz="1802" i="0" u="none" strike="noStrike" kern="0" cap="none" spc="-21" normalizeH="0" baseline="0" noProof="0" dirty="0">
                <a:ln>
                  <a:noFill/>
                </a:ln>
                <a:solidFill>
                  <a:sysClr val="windowText" lastClr="000000"/>
                </a:solidFill>
                <a:effectLst/>
                <a:uLnTx/>
                <a:uFillTx/>
                <a:latin typeface="Arial"/>
              </a:rPr>
              <a:t>nu</a:t>
            </a:r>
            <a:r>
              <a:rPr kumimoji="0" lang="en-US" sz="1802" i="0" u="none" strike="noStrike" kern="0" cap="none" spc="-18"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ber</a:t>
            </a:r>
          </a:p>
        </p:txBody>
      </p:sp>
      <p:sp>
        <p:nvSpPr>
          <p:cNvPr id="134" name="Rectangle 134"/>
          <p:cNvSpPr/>
          <p:nvPr/>
        </p:nvSpPr>
        <p:spPr>
          <a:xfrm>
            <a:off x="324307" y="3109926"/>
            <a:ext cx="2662267" cy="541238"/>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39" b="1" i="0" u="none" strike="noStrike" kern="0" cap="none" spc="0" normalizeH="0" baseline="0" noProof="0" dirty="0">
                <a:ln>
                  <a:noFill/>
                </a:ln>
                <a:solidFill>
                  <a:srgbClr val="F0AB00"/>
                </a:solidFill>
                <a:effectLst/>
                <a:uLnTx/>
                <a:uFillTx/>
                <a:latin typeface="Arial"/>
              </a:rPr>
              <a:t>3</a:t>
            </a:r>
            <a:r>
              <a:rPr kumimoji="0" lang="en-US" sz="1439" b="1" i="0" u="none" strike="noStrike" kern="0" cap="none" spc="1507" normalizeH="0" baseline="0" noProof="0" dirty="0">
                <a:ln>
                  <a:noFill/>
                </a:ln>
                <a:solidFill>
                  <a:srgbClr val="F0AB00"/>
                </a:solidFill>
                <a:effectLst/>
                <a:uLnTx/>
                <a:uFillTx/>
                <a:latin typeface="Arial"/>
              </a:rPr>
              <a:t>.</a:t>
            </a:r>
            <a:r>
              <a:rPr kumimoji="0" lang="en-US" sz="1800" i="0" u="none" strike="noStrike" kern="0" cap="none" spc="0" normalizeH="0" baseline="0" noProof="0" dirty="0">
                <a:ln>
                  <a:noFill/>
                </a:ln>
                <a:solidFill>
                  <a:sysClr val="windowText" lastClr="000000"/>
                </a:solidFill>
                <a:effectLst/>
                <a:uLnTx/>
                <a:uFillTx/>
                <a:latin typeface="Arial"/>
              </a:rPr>
              <a:t>Click</a:t>
            </a:r>
            <a:r>
              <a:rPr kumimoji="0" lang="en-US" sz="1800" i="0" u="none" strike="noStrike" kern="0" cap="none" spc="-32" normalizeH="0" baseline="0" noProof="0" dirty="0">
                <a:ln>
                  <a:noFill/>
                </a:ln>
                <a:solidFill>
                  <a:sysClr val="windowText" lastClr="000000"/>
                </a:solidFill>
                <a:effectLst/>
                <a:uLnTx/>
                <a:uFillTx/>
                <a:latin typeface="Arial"/>
              </a:rPr>
              <a:t> </a:t>
            </a:r>
            <a:r>
              <a:rPr kumimoji="0" lang="en-US" sz="1800" i="0" u="none" strike="noStrike" kern="0" cap="none" spc="0" normalizeH="0" baseline="0" noProof="0" dirty="0">
                <a:ln>
                  <a:noFill/>
                </a:ln>
                <a:solidFill>
                  <a:sysClr val="windowText" lastClr="000000"/>
                </a:solidFill>
                <a:effectLst/>
                <a:uLnTx/>
                <a:uFillTx/>
                <a:latin typeface="Arial"/>
              </a:rPr>
              <a:t>C</a:t>
            </a:r>
            <a:r>
              <a:rPr kumimoji="0" lang="en-US" sz="1800" i="0" u="none" strike="noStrike" kern="0" cap="none" spc="-19"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eate Li</a:t>
            </a:r>
            <a:r>
              <a:rPr kumimoji="0" lang="en-US" sz="1800" i="0" u="none" strike="noStrike" kern="0" cap="none" spc="-16"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e</a:t>
            </a:r>
            <a:r>
              <a:rPr kumimoji="0" lang="en-US" sz="1800" i="0" u="none" strike="noStrike" kern="0" cap="none" spc="-32" normalizeH="0" baseline="0" noProof="0" dirty="0">
                <a:ln>
                  <a:noFill/>
                </a:ln>
                <a:solidFill>
                  <a:sysClr val="windowText" lastClr="000000"/>
                </a:solidFill>
                <a:effectLst/>
                <a:uLnTx/>
                <a:uFillTx/>
                <a:latin typeface="Arial"/>
              </a:rPr>
              <a:t> I</a:t>
            </a:r>
            <a:r>
              <a:rPr kumimoji="0" lang="en-US" sz="1800" i="0" u="none" strike="noStrike" kern="0" cap="none" spc="0" normalizeH="0" baseline="0" noProof="0" dirty="0">
                <a:ln>
                  <a:noFill/>
                </a:ln>
                <a:solidFill>
                  <a:sysClr val="windowText" lastClr="000000"/>
                </a:solidFill>
                <a:effectLst/>
                <a:uLnTx/>
                <a:uFillTx/>
                <a:latin typeface="Arial"/>
              </a:rPr>
              <a:t>te</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 </a:t>
            </a:r>
          </a:p>
          <a:p>
            <a:pPr marL="342900" marR="0" lvl="0" indent="0" defTabSz="914400" eaLnBrk="1" fontAlgn="auto" latinLnBrk="0" hangingPunct="1">
              <a:lnSpc>
                <a:spcPts val="2160"/>
              </a:lnSpc>
              <a:spcBef>
                <a:spcPts val="0"/>
              </a:spcBef>
              <a:spcAft>
                <a:spcPts val="0"/>
              </a:spcAft>
              <a:buClrTx/>
              <a:buSzTx/>
              <a:buFontTx/>
              <a:buNone/>
              <a:tabLst/>
              <a:defRPr/>
            </a:pPr>
            <a:r>
              <a:rPr kumimoji="0" lang="en-US" sz="1802" i="0" u="none" strike="noStrike" kern="0" cap="none" spc="0" normalizeH="0" baseline="0" noProof="0" dirty="0">
                <a:ln>
                  <a:noFill/>
                </a:ln>
                <a:solidFill>
                  <a:sysClr val="windowText" lastClr="000000"/>
                </a:solidFill>
                <a:effectLst/>
                <a:uLnTx/>
                <a:uFillTx/>
                <a:latin typeface="Arial"/>
              </a:rPr>
              <a:t>C</a:t>
            </a:r>
            <a:r>
              <a:rPr kumimoji="0" lang="en-US" sz="1802" i="0" u="none" strike="noStrike" kern="0" cap="none" spc="-21" normalizeH="0" baseline="0" noProof="0" dirty="0">
                <a:ln>
                  <a:noFill/>
                </a:ln>
                <a:solidFill>
                  <a:sysClr val="windowText" lastClr="000000"/>
                </a:solidFill>
                <a:effectLst/>
                <a:uLnTx/>
                <a:uFillTx/>
                <a:latin typeface="Arial"/>
              </a:rPr>
              <a:t>r</a:t>
            </a:r>
            <a:r>
              <a:rPr kumimoji="0" lang="en-US" sz="1802" i="0" u="none" strike="noStrike" kern="0" cap="none" spc="0" normalizeH="0" baseline="0" noProof="0" dirty="0">
                <a:ln>
                  <a:noFill/>
                </a:ln>
                <a:solidFill>
                  <a:sysClr val="windowText" lastClr="000000"/>
                </a:solidFill>
                <a:effectLst/>
                <a:uLnTx/>
                <a:uFillTx/>
                <a:latin typeface="Arial"/>
              </a:rPr>
              <a:t>edit</a:t>
            </a:r>
            <a:r>
              <a:rPr kumimoji="0" lang="en-US" sz="1802" i="0" u="none" strike="noStrike" kern="0" cap="none" spc="-32" normalizeH="0" baseline="0" noProof="0" dirty="0">
                <a:ln>
                  <a:noFill/>
                </a:ln>
                <a:solidFill>
                  <a:sysClr val="windowText" lastClr="000000"/>
                </a:solidFill>
                <a:effectLst/>
                <a:uLnTx/>
                <a:uFillTx/>
                <a:latin typeface="Arial"/>
              </a:rPr>
              <a:t> </a:t>
            </a:r>
            <a:r>
              <a:rPr kumimoji="0" lang="en-US" sz="1802" i="0" u="none" strike="noStrike" kern="0" cap="none" spc="-25"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e</a:t>
            </a:r>
            <a:r>
              <a:rPr kumimoji="0" lang="en-US" sz="1802" i="0" u="none" strike="noStrike" kern="0" cap="none" spc="-18"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o</a:t>
            </a:r>
          </a:p>
        </p:txBody>
      </p:sp>
      <p:sp>
        <p:nvSpPr>
          <p:cNvPr id="135" name="Rectangle 135"/>
          <p:cNvSpPr/>
          <p:nvPr/>
        </p:nvSpPr>
        <p:spPr>
          <a:xfrm>
            <a:off x="4348607" y="2092148"/>
            <a:ext cx="127101" cy="305865"/>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rPr>
              <a:t>1</a:t>
            </a:r>
          </a:p>
        </p:txBody>
      </p:sp>
      <p:sp>
        <p:nvSpPr>
          <p:cNvPr id="136" name="Rectangle 136"/>
          <p:cNvSpPr/>
          <p:nvPr/>
        </p:nvSpPr>
        <p:spPr>
          <a:xfrm>
            <a:off x="3941698" y="3969081"/>
            <a:ext cx="127101" cy="305865"/>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rPr>
              <a:t>2</a:t>
            </a:r>
          </a:p>
        </p:txBody>
      </p:sp>
      <p:sp>
        <p:nvSpPr>
          <p:cNvPr id="137" name="Rectangle 137"/>
          <p:cNvSpPr/>
          <p:nvPr/>
        </p:nvSpPr>
        <p:spPr>
          <a:xfrm>
            <a:off x="3864609" y="4222954"/>
            <a:ext cx="127101" cy="305865"/>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reeform 138"/>
          <p:cNvSpPr/>
          <p:nvPr/>
        </p:nvSpPr>
        <p:spPr>
          <a:xfrm>
            <a:off x="0" y="0"/>
            <a:ext cx="9144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9" name="Freeform 139"/>
          <p:cNvSpPr/>
          <p:nvPr/>
        </p:nvSpPr>
        <p:spPr>
          <a:xfrm>
            <a:off x="324611" y="0"/>
            <a:ext cx="8494777" cy="160020"/>
          </a:xfrm>
          <a:custGeom>
            <a:avLst/>
            <a:gdLst/>
            <a:ahLst/>
            <a:cxnLst/>
            <a:rect l="0" t="0" r="0" b="0"/>
            <a:pathLst>
              <a:path w="8494777" h="160020">
                <a:moveTo>
                  <a:pt x="0" y="160020"/>
                </a:moveTo>
                <a:lnTo>
                  <a:pt x="8494777" y="160020"/>
                </a:lnTo>
                <a:lnTo>
                  <a:pt x="8494777" y="0"/>
                </a:lnTo>
                <a:lnTo>
                  <a:pt x="0" y="0"/>
                </a:lnTo>
                <a:lnTo>
                  <a:pt x="0" y="160020"/>
                </a:lnTo>
                <a:close/>
              </a:path>
            </a:pathLst>
          </a:custGeom>
          <a:solidFill>
            <a:srgbClr val="F0AB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0" name="Freeform 140"/>
          <p:cNvSpPr/>
          <p:nvPr/>
        </p:nvSpPr>
        <p:spPr>
          <a:xfrm>
            <a:off x="326897" y="1232154"/>
            <a:ext cx="8496300" cy="0"/>
          </a:xfrm>
          <a:custGeom>
            <a:avLst/>
            <a:gdLst/>
            <a:ahLst/>
            <a:cxnLst/>
            <a:rect l="0" t="0" r="0" b="0"/>
            <a:pathLst>
              <a:path w="8496300">
                <a:moveTo>
                  <a:pt x="0" y="0"/>
                </a:moveTo>
                <a:lnTo>
                  <a:pt x="8496300" y="0"/>
                </a:lnTo>
              </a:path>
            </a:pathLst>
          </a:custGeom>
          <a:noFill/>
          <a:ln w="4576" cap="flat" cmpd="sng">
            <a:solidFill>
              <a:srgbClr val="66666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1" name="Freeform 141"/>
          <p:cNvSpPr/>
          <p:nvPr/>
        </p:nvSpPr>
        <p:spPr>
          <a:xfrm>
            <a:off x="324611" y="6537960"/>
            <a:ext cx="8494777" cy="320040"/>
          </a:xfrm>
          <a:custGeom>
            <a:avLst/>
            <a:gdLst/>
            <a:ahLst/>
            <a:cxnLst/>
            <a:rect l="0" t="0" r="0" b="0"/>
            <a:pathLst>
              <a:path w="8494777" h="320040">
                <a:moveTo>
                  <a:pt x="0" y="320040"/>
                </a:moveTo>
                <a:lnTo>
                  <a:pt x="8494777" y="320040"/>
                </a:lnTo>
                <a:lnTo>
                  <a:pt x="8494777" y="0"/>
                </a:lnTo>
                <a:lnTo>
                  <a:pt x="0" y="0"/>
                </a:lnTo>
                <a:lnTo>
                  <a:pt x="0" y="320040"/>
                </a:lnTo>
                <a:close/>
              </a:path>
            </a:pathLst>
          </a:custGeom>
          <a:solidFill>
            <a:srgbClr val="0000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42" name="Freeform 142"/>
          <p:cNvSpPr/>
          <p:nvPr/>
        </p:nvSpPr>
        <p:spPr>
          <a:xfrm>
            <a:off x="7040880" y="114300"/>
            <a:ext cx="1778508" cy="420624"/>
          </a:xfrm>
          <a:custGeom>
            <a:avLst/>
            <a:gdLst/>
            <a:ahLst/>
            <a:cxnLst/>
            <a:rect l="0" t="0" r="0" b="0"/>
            <a:pathLst>
              <a:path w="1778508" h="420624">
                <a:moveTo>
                  <a:pt x="0" y="0"/>
                </a:moveTo>
                <a:lnTo>
                  <a:pt x="1778508" y="0"/>
                </a:lnTo>
                <a:lnTo>
                  <a:pt x="1778508" y="284480"/>
                </a:lnTo>
                <a:cubicBezTo>
                  <a:pt x="1778508" y="359665"/>
                  <a:pt x="1717548" y="420624"/>
                  <a:pt x="1642363" y="420624"/>
                </a:cubicBezTo>
                <a:lnTo>
                  <a:pt x="136143" y="420624"/>
                </a:lnTo>
                <a:cubicBezTo>
                  <a:pt x="60960" y="420624"/>
                  <a:pt x="0" y="359665"/>
                  <a:pt x="0" y="284480"/>
                </a:cubicBezTo>
                <a:lnTo>
                  <a:pt x="0" y="0"/>
                </a:ln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pic>
        <p:nvPicPr>
          <p:cNvPr id="143" name="Picture 1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50791" y="4046220"/>
            <a:ext cx="4969764" cy="1947672"/>
          </a:xfrm>
          <a:prstGeom prst="rect">
            <a:avLst/>
          </a:prstGeom>
          <a:noFill/>
        </p:spPr>
      </p:pic>
      <p:pic>
        <p:nvPicPr>
          <p:cNvPr id="144" name="Picture 1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82211" y="1691640"/>
            <a:ext cx="4974335" cy="2276855"/>
          </a:xfrm>
          <a:prstGeom prst="rect">
            <a:avLst/>
          </a:prstGeom>
          <a:noFill/>
        </p:spPr>
      </p:pic>
      <p:sp>
        <p:nvSpPr>
          <p:cNvPr id="145" name="Freeform 145"/>
          <p:cNvSpPr/>
          <p:nvPr/>
        </p:nvSpPr>
        <p:spPr>
          <a:xfrm>
            <a:off x="4969764" y="2830068"/>
            <a:ext cx="155447" cy="182880"/>
          </a:xfrm>
          <a:custGeom>
            <a:avLst/>
            <a:gdLst/>
            <a:ahLst/>
            <a:cxnLst/>
            <a:rect l="0" t="0" r="0" b="0"/>
            <a:pathLst>
              <a:path w="155447" h="182880">
                <a:moveTo>
                  <a:pt x="0" y="91441"/>
                </a:moveTo>
                <a:cubicBezTo>
                  <a:pt x="0" y="40894"/>
                  <a:pt x="34797" y="0"/>
                  <a:pt x="77724" y="0"/>
                </a:cubicBezTo>
                <a:cubicBezTo>
                  <a:pt x="120650" y="0"/>
                  <a:pt x="155447" y="40894"/>
                  <a:pt x="155447" y="91441"/>
                </a:cubicBezTo>
                <a:cubicBezTo>
                  <a:pt x="155447" y="141986"/>
                  <a:pt x="120650" y="182880"/>
                  <a:pt x="77724" y="182880"/>
                </a:cubicBezTo>
                <a:cubicBezTo>
                  <a:pt x="34797" y="182880"/>
                  <a:pt x="0" y="141986"/>
                  <a:pt x="0" y="91441"/>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46" name="Freeform 146"/>
          <p:cNvSpPr/>
          <p:nvPr/>
        </p:nvSpPr>
        <p:spPr>
          <a:xfrm>
            <a:off x="3973067" y="4142233"/>
            <a:ext cx="150877" cy="187451"/>
          </a:xfrm>
          <a:custGeom>
            <a:avLst/>
            <a:gdLst/>
            <a:ahLst/>
            <a:cxnLst/>
            <a:rect l="0" t="0" r="0" b="0"/>
            <a:pathLst>
              <a:path w="150877" h="187451">
                <a:moveTo>
                  <a:pt x="0" y="93725"/>
                </a:moveTo>
                <a:cubicBezTo>
                  <a:pt x="0" y="41910"/>
                  <a:pt x="33783" y="0"/>
                  <a:pt x="75438" y="0"/>
                </a:cubicBezTo>
                <a:cubicBezTo>
                  <a:pt x="117094" y="0"/>
                  <a:pt x="150877" y="41910"/>
                  <a:pt x="150877" y="93725"/>
                </a:cubicBezTo>
                <a:cubicBezTo>
                  <a:pt x="150877" y="145541"/>
                  <a:pt x="117094" y="187451"/>
                  <a:pt x="75438" y="187451"/>
                </a:cubicBezTo>
                <a:cubicBezTo>
                  <a:pt x="33783" y="187451"/>
                  <a:pt x="0" y="145541"/>
                  <a:pt x="0" y="93725"/>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47" name="Freeform 147"/>
          <p:cNvSpPr/>
          <p:nvPr/>
        </p:nvSpPr>
        <p:spPr>
          <a:xfrm>
            <a:off x="4050791" y="5020056"/>
            <a:ext cx="150876" cy="187452"/>
          </a:xfrm>
          <a:custGeom>
            <a:avLst/>
            <a:gdLst/>
            <a:ahLst/>
            <a:cxnLst/>
            <a:rect l="0" t="0" r="0" b="0"/>
            <a:pathLst>
              <a:path w="150876" h="187452">
                <a:moveTo>
                  <a:pt x="0" y="93727"/>
                </a:moveTo>
                <a:cubicBezTo>
                  <a:pt x="0" y="41911"/>
                  <a:pt x="33782" y="0"/>
                  <a:pt x="75438" y="0"/>
                </a:cubicBezTo>
                <a:cubicBezTo>
                  <a:pt x="117094" y="0"/>
                  <a:pt x="150876" y="41911"/>
                  <a:pt x="150876" y="93727"/>
                </a:cubicBezTo>
                <a:cubicBezTo>
                  <a:pt x="150876" y="145543"/>
                  <a:pt x="117094" y="187452"/>
                  <a:pt x="75438" y="187452"/>
                </a:cubicBezTo>
                <a:cubicBezTo>
                  <a:pt x="33782" y="187452"/>
                  <a:pt x="0" y="145543"/>
                  <a:pt x="0" y="93727"/>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48" name="Freeform 148"/>
          <p:cNvSpPr/>
          <p:nvPr/>
        </p:nvSpPr>
        <p:spPr>
          <a:xfrm>
            <a:off x="8663940" y="5811012"/>
            <a:ext cx="155448" cy="182880"/>
          </a:xfrm>
          <a:custGeom>
            <a:avLst/>
            <a:gdLst/>
            <a:ahLst/>
            <a:cxnLst/>
            <a:rect l="0" t="0" r="0" b="0"/>
            <a:pathLst>
              <a:path w="155448" h="182880">
                <a:moveTo>
                  <a:pt x="0" y="91441"/>
                </a:moveTo>
                <a:cubicBezTo>
                  <a:pt x="0" y="40945"/>
                  <a:pt x="34798" y="0"/>
                  <a:pt x="77724" y="0"/>
                </a:cubicBezTo>
                <a:cubicBezTo>
                  <a:pt x="120650" y="0"/>
                  <a:pt x="155448" y="40945"/>
                  <a:pt x="155448" y="91441"/>
                </a:cubicBezTo>
                <a:cubicBezTo>
                  <a:pt x="155448" y="141936"/>
                  <a:pt x="120650" y="182880"/>
                  <a:pt x="77724" y="182880"/>
                </a:cubicBezTo>
                <a:cubicBezTo>
                  <a:pt x="34798" y="182880"/>
                  <a:pt x="0" y="141936"/>
                  <a:pt x="0" y="91441"/>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49" name="Rectangle 149"/>
          <p:cNvSpPr/>
          <p:nvPr/>
        </p:nvSpPr>
        <p:spPr>
          <a:xfrm>
            <a:off x="396240" y="6613512"/>
            <a:ext cx="8358937" cy="153276"/>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tab pos="7328280" algn="l"/>
                <a:tab pos="8295385" algn="l"/>
              </a:tabLst>
              <a:defRPr/>
            </a:pPr>
            <a:r>
              <a:rPr kumimoji="0" lang="en-US" sz="900" b="0" i="0" u="none" strike="noStrike" kern="0" cap="none" spc="380" normalizeH="0" baseline="0" noProof="0" dirty="0">
                <a:ln>
                  <a:noFill/>
                </a:ln>
                <a:solidFill>
                  <a:srgbClr val="FFFFFF"/>
                </a:solidFill>
                <a:effectLst/>
                <a:uLnTx/>
                <a:uFillTx/>
                <a:latin typeface="Arial"/>
              </a:rPr>
              <a:t>©</a:t>
            </a:r>
            <a:r>
              <a:rPr kumimoji="0" lang="en-US" sz="900" b="0" i="0" u="none" strike="noStrike" kern="0" cap="none" spc="0" normalizeH="0" baseline="0" noProof="0" dirty="0">
                <a:ln>
                  <a:noFill/>
                </a:ln>
                <a:solidFill>
                  <a:srgbClr val="FFFFFF"/>
                </a:solidFill>
                <a:effectLst/>
                <a:uLnTx/>
                <a:uFillTx/>
                <a:latin typeface="Arial"/>
              </a:rPr>
              <a:t>2016</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SAP</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SE o</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 an SAP</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affiliate</a:t>
            </a:r>
            <a:r>
              <a:rPr kumimoji="0" lang="en-US" sz="900" b="0" i="0" u="none" strike="noStrike" kern="0" cap="none" spc="-70"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compan</a:t>
            </a:r>
            <a:r>
              <a:rPr kumimoji="0" lang="en-US" sz="900" b="0" i="0" u="none" strike="noStrike" kern="0" cap="none" spc="-18" normalizeH="0" baseline="0" noProof="0" dirty="0">
                <a:ln>
                  <a:noFill/>
                </a:ln>
                <a:solidFill>
                  <a:srgbClr val="FFFFFF"/>
                </a:solidFill>
                <a:effectLst/>
                <a:uLnTx/>
                <a:uFillTx/>
                <a:latin typeface="Arial"/>
              </a:rPr>
              <a:t>y</a:t>
            </a:r>
            <a:r>
              <a:rPr kumimoji="0" lang="en-US" sz="900" b="0" i="0" u="none" strike="noStrike" kern="0" cap="none" spc="0" normalizeH="0" baseline="0" noProof="0" dirty="0">
                <a:ln>
                  <a:noFill/>
                </a:ln>
                <a:solidFill>
                  <a:srgbClr val="FFFFFF"/>
                </a:solidFill>
                <a:effectLst/>
                <a:uLnTx/>
                <a:uFillTx/>
                <a:latin typeface="Arial"/>
              </a:rPr>
              <a:t>.</a:t>
            </a:r>
            <a:r>
              <a:rPr kumimoji="0" lang="en-US" sz="900" b="0" i="0" u="none" strike="noStrike" kern="0" cap="none" spc="-68"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All</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ights</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ese</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53" normalizeH="0" baseline="0" noProof="0" dirty="0">
                <a:ln>
                  <a:noFill/>
                </a:ln>
                <a:solidFill>
                  <a:srgbClr val="FFFFFF"/>
                </a:solidFill>
                <a:effectLst/>
                <a:uLnTx/>
                <a:uFillTx/>
                <a:latin typeface="Arial"/>
              </a:rPr>
              <a:t>v</a:t>
            </a:r>
            <a:r>
              <a:rPr kumimoji="0" lang="en-US" sz="900" b="0" i="0" u="none" strike="noStrike" kern="0" cap="none" spc="0" normalizeH="0" baseline="0" noProof="0" dirty="0">
                <a:ln>
                  <a:noFill/>
                </a:ln>
                <a:solidFill>
                  <a:srgbClr val="FFFFFF"/>
                </a:solidFill>
                <a:effectLst/>
                <a:uLnTx/>
                <a:uFillTx/>
                <a:latin typeface="Arial"/>
              </a:rPr>
              <a:t>ed.	</a:t>
            </a:r>
            <a:r>
              <a:rPr kumimoji="0" lang="en-US" sz="1366" b="0" i="0" u="none" strike="noStrike" kern="0" cap="none" spc="0" normalizeH="0" baseline="7180" noProof="0" dirty="0">
                <a:ln>
                  <a:noFill/>
                </a:ln>
                <a:solidFill>
                  <a:srgbClr val="FFFFFF"/>
                </a:solidFill>
                <a:effectLst/>
                <a:uLnTx/>
                <a:uFillTx/>
                <a:latin typeface="Arial"/>
              </a:rPr>
              <a:t>Customer	</a:t>
            </a:r>
            <a:r>
              <a:rPr kumimoji="0" lang="en-US" sz="900" b="0" i="0" u="none" strike="noStrike" kern="0" cap="none" spc="0" normalizeH="0" baseline="0" noProof="0" dirty="0">
                <a:ln>
                  <a:noFill/>
                </a:ln>
                <a:solidFill>
                  <a:srgbClr val="FFFFFF"/>
                </a:solidFill>
                <a:effectLst/>
                <a:uLnTx/>
                <a:uFillTx/>
                <a:latin typeface="Arial"/>
              </a:rPr>
              <a:t>3</a:t>
            </a:r>
          </a:p>
        </p:txBody>
      </p:sp>
      <p:sp>
        <p:nvSpPr>
          <p:cNvPr id="150" name="Rectangle 150"/>
          <p:cNvSpPr/>
          <p:nvPr/>
        </p:nvSpPr>
        <p:spPr>
          <a:xfrm>
            <a:off x="324307" y="470987"/>
            <a:ext cx="2898550" cy="371512"/>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14" b="1" i="0" u="none" strike="noStrike" kern="0" cap="none" spc="-123" normalizeH="0" baseline="0" noProof="0" dirty="0">
                <a:ln>
                  <a:noFill/>
                </a:ln>
                <a:solidFill>
                  <a:srgbClr val="666666"/>
                </a:solidFill>
                <a:effectLst/>
                <a:uLnTx/>
                <a:uFillTx/>
                <a:latin typeface="Arial"/>
              </a:rPr>
              <a:t>Credit Memo Creation</a:t>
            </a:r>
            <a:endParaRPr kumimoji="0" lang="en-US" sz="2414" b="1" i="0" u="none" strike="noStrike" kern="0" cap="none" spc="0" normalizeH="0" baseline="0" noProof="0" dirty="0">
              <a:ln>
                <a:noFill/>
              </a:ln>
              <a:solidFill>
                <a:srgbClr val="666666"/>
              </a:solidFill>
              <a:effectLst/>
              <a:uLnTx/>
              <a:uFillTx/>
              <a:latin typeface="Arial"/>
            </a:endParaRPr>
          </a:p>
        </p:txBody>
      </p:sp>
      <p:sp>
        <p:nvSpPr>
          <p:cNvPr id="151" name="Rectangle 151"/>
          <p:cNvSpPr/>
          <p:nvPr/>
        </p:nvSpPr>
        <p:spPr>
          <a:xfrm>
            <a:off x="331317" y="1654760"/>
            <a:ext cx="3128549" cy="685444"/>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39" b="1" i="0" u="none" strike="noStrike" kern="0" cap="none" spc="0" normalizeH="0" baseline="0" noProof="0" dirty="0">
                <a:ln>
                  <a:noFill/>
                </a:ln>
                <a:solidFill>
                  <a:srgbClr val="F0AB00"/>
                </a:solidFill>
                <a:effectLst/>
                <a:uLnTx/>
                <a:uFillTx/>
                <a:latin typeface="Arial"/>
              </a:rPr>
              <a:t>1</a:t>
            </a:r>
            <a:r>
              <a:rPr kumimoji="0" lang="en-US" sz="1439" i="0" u="none" strike="noStrike" kern="0" cap="none" spc="1507" normalizeH="0" baseline="0" noProof="0" dirty="0">
                <a:ln>
                  <a:noFill/>
                </a:ln>
                <a:solidFill>
                  <a:srgbClr val="F0AB00"/>
                </a:solidFill>
                <a:effectLst/>
                <a:uLnTx/>
                <a:uFillTx/>
                <a:latin typeface="Arial"/>
              </a:rPr>
              <a:t>.</a:t>
            </a:r>
            <a:r>
              <a:rPr kumimoji="0" lang="en-US" sz="1800" i="0" u="none" strike="noStrike" kern="0" cap="none" spc="-32" normalizeH="0" baseline="0" noProof="0" dirty="0">
                <a:ln>
                  <a:noFill/>
                </a:ln>
                <a:solidFill>
                  <a:sysClr val="windowText" lastClr="000000"/>
                </a:solidFill>
                <a:effectLst/>
                <a:uLnTx/>
                <a:uFillTx/>
                <a:latin typeface="Arial"/>
              </a:rPr>
              <a:t>I</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se</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t C</a:t>
            </a:r>
            <a:r>
              <a:rPr kumimoji="0" lang="en-US" sz="1800" i="0" u="none" strike="noStrike" kern="0" cap="none" spc="-19"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edit</a:t>
            </a:r>
            <a:r>
              <a:rPr kumimoji="0" lang="en-US" sz="1800" i="0" u="none" strike="noStrike" kern="0" cap="none" spc="-32" normalizeH="0" baseline="0" noProof="0" dirty="0">
                <a:ln>
                  <a:noFill/>
                </a:ln>
                <a:solidFill>
                  <a:sysClr val="windowText" lastClr="000000"/>
                </a:solidFill>
                <a:effectLst/>
                <a:uLnTx/>
                <a:uFillTx/>
                <a:latin typeface="Arial"/>
              </a:rPr>
              <a:t> </a:t>
            </a:r>
            <a:r>
              <a:rPr kumimoji="0" lang="en-US" sz="1800" i="0" u="none" strike="noStrike" kern="0" cap="none" spc="-23"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e</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o </a:t>
            </a:r>
            <a:r>
              <a:rPr kumimoji="0" lang="en-US" sz="1800" i="0" u="none" strike="noStrike" kern="0" cap="none" spc="-19" normalizeH="0" baseline="0" noProof="0" dirty="0">
                <a:ln>
                  <a:noFill/>
                </a:ln>
                <a:solidFill>
                  <a:sysClr val="windowText" lastClr="000000"/>
                </a:solidFill>
                <a:effectLst/>
                <a:uLnTx/>
                <a:uFillTx/>
                <a:latin typeface="Arial"/>
              </a:rPr>
              <a:t>nu</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ber</a:t>
            </a:r>
          </a:p>
          <a:p>
            <a:pPr marL="0" marR="0" lvl="0" indent="0" defTabSz="914400" eaLnBrk="1" fontAlgn="auto" latinLnBrk="0" hangingPunct="1">
              <a:lnSpc>
                <a:spcPts val="3745"/>
              </a:lnSpc>
              <a:spcBef>
                <a:spcPts val="0"/>
              </a:spcBef>
              <a:spcAft>
                <a:spcPts val="0"/>
              </a:spcAft>
              <a:buClrTx/>
              <a:buSzTx/>
              <a:buFontTx/>
              <a:buNone/>
              <a:tabLst/>
              <a:defRPr/>
            </a:pPr>
            <a:r>
              <a:rPr kumimoji="0" lang="en-US" sz="1439" i="0" u="none" strike="noStrike" kern="0" cap="none" spc="0" normalizeH="0" baseline="0" noProof="0" dirty="0">
                <a:ln>
                  <a:noFill/>
                </a:ln>
                <a:solidFill>
                  <a:srgbClr val="F0AB00"/>
                </a:solidFill>
                <a:effectLst/>
                <a:uLnTx/>
                <a:uFillTx/>
                <a:latin typeface="Arial"/>
              </a:rPr>
              <a:t>2</a:t>
            </a:r>
            <a:r>
              <a:rPr kumimoji="0" lang="en-US" sz="1439" i="0" u="none" strike="noStrike" kern="0" cap="none" spc="1507" normalizeH="0" baseline="0" noProof="0" dirty="0">
                <a:ln>
                  <a:noFill/>
                </a:ln>
                <a:solidFill>
                  <a:srgbClr val="F0AB00"/>
                </a:solidFill>
                <a:effectLst/>
                <a:uLnTx/>
                <a:uFillTx/>
                <a:latin typeface="Arial"/>
              </a:rPr>
              <a:t>.</a:t>
            </a:r>
            <a:r>
              <a:rPr kumimoji="0" lang="en-US" sz="1800" i="0" u="none" strike="noStrike" kern="0" cap="none" spc="-32" normalizeH="0" baseline="0" noProof="0" dirty="0">
                <a:ln>
                  <a:noFill/>
                </a:ln>
                <a:solidFill>
                  <a:sysClr val="windowText" lastClr="000000"/>
                </a:solidFill>
                <a:effectLst/>
                <a:uLnTx/>
                <a:uFillTx/>
                <a:latin typeface="Arial"/>
              </a:rPr>
              <a:t>I</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se</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t Reaso</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32" normalizeH="0" baseline="0" noProof="0" dirty="0">
                <a:ln>
                  <a:noFill/>
                </a:ln>
                <a:solidFill>
                  <a:sysClr val="windowText" lastClr="000000"/>
                </a:solidFill>
                <a:effectLst/>
                <a:uLnTx/>
                <a:uFillTx/>
                <a:latin typeface="Arial"/>
              </a:rPr>
              <a:t> </a:t>
            </a:r>
            <a:r>
              <a:rPr kumimoji="0" lang="en-US" sz="1800" i="0" u="none" strike="noStrike" kern="0" cap="none" spc="0" normalizeH="0" baseline="0" noProof="0" dirty="0">
                <a:ln>
                  <a:noFill/>
                </a:ln>
                <a:solidFill>
                  <a:sysClr val="windowText" lastClr="000000"/>
                </a:solidFill>
                <a:effectLst/>
                <a:uLnTx/>
                <a:uFillTx/>
                <a:latin typeface="Arial"/>
              </a:rPr>
              <a:t>fo</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 C</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edit </a:t>
            </a:r>
          </a:p>
        </p:txBody>
      </p:sp>
      <p:sp>
        <p:nvSpPr>
          <p:cNvPr id="152" name="Rectangle 152"/>
          <p:cNvSpPr/>
          <p:nvPr/>
        </p:nvSpPr>
        <p:spPr>
          <a:xfrm>
            <a:off x="674522" y="2404478"/>
            <a:ext cx="635687" cy="277320"/>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2" i="0" u="none" strike="noStrike" kern="0" cap="none" spc="-25"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e</a:t>
            </a:r>
            <a:r>
              <a:rPr kumimoji="0" lang="en-US" sz="1802" i="0" u="none" strike="noStrike" kern="0" cap="none" spc="-18"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o</a:t>
            </a:r>
          </a:p>
        </p:txBody>
      </p:sp>
      <p:sp>
        <p:nvSpPr>
          <p:cNvPr id="153" name="Rectangle 153"/>
          <p:cNvSpPr/>
          <p:nvPr/>
        </p:nvSpPr>
        <p:spPr>
          <a:xfrm>
            <a:off x="331317" y="2885517"/>
            <a:ext cx="2610073"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39" b="1" i="0" u="none" strike="noStrike" kern="0" cap="none" spc="0" normalizeH="0" baseline="0" noProof="0" dirty="0">
                <a:ln>
                  <a:noFill/>
                </a:ln>
                <a:solidFill>
                  <a:srgbClr val="F0AB00"/>
                </a:solidFill>
                <a:effectLst/>
                <a:uLnTx/>
                <a:uFillTx/>
                <a:latin typeface="Arial"/>
              </a:rPr>
              <a:t>3</a:t>
            </a:r>
            <a:r>
              <a:rPr kumimoji="0" lang="en-US" sz="1439" b="1" i="0" u="none" strike="noStrike" kern="0" cap="none" spc="1507" normalizeH="0" baseline="0" noProof="0" dirty="0">
                <a:ln>
                  <a:noFill/>
                </a:ln>
                <a:solidFill>
                  <a:srgbClr val="F0AB00"/>
                </a:solidFill>
                <a:effectLst/>
                <a:uLnTx/>
                <a:uFillTx/>
                <a:latin typeface="Arial"/>
              </a:rPr>
              <a:t>.</a:t>
            </a:r>
            <a:r>
              <a:rPr kumimoji="0" lang="en-US" sz="1800" i="0" u="none" strike="noStrike" kern="0" cap="none" spc="-39" normalizeH="0" baseline="0" noProof="0" dirty="0">
                <a:ln>
                  <a:noFill/>
                </a:ln>
                <a:solidFill>
                  <a:sysClr val="windowText" lastClr="000000"/>
                </a:solidFill>
                <a:effectLst/>
                <a:uLnTx/>
                <a:uFillTx/>
                <a:latin typeface="Arial"/>
              </a:rPr>
              <a:t>A</a:t>
            </a:r>
            <a:r>
              <a:rPr kumimoji="0" lang="en-US" sz="1800" i="0" u="none" strike="noStrike" kern="0" cap="none" spc="0" normalizeH="0" baseline="0" noProof="0" dirty="0">
                <a:ln>
                  <a:noFill/>
                </a:ln>
                <a:solidFill>
                  <a:sysClr val="windowText" lastClr="000000"/>
                </a:solidFill>
                <a:effectLst/>
                <a:uLnTx/>
                <a:uFillTx/>
                <a:latin typeface="Arial"/>
              </a:rPr>
              <a:t>ll Li</a:t>
            </a:r>
            <a:r>
              <a:rPr kumimoji="0" lang="en-US" sz="1800" i="0" u="none" strike="noStrike" kern="0" cap="none" spc="-16"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e</a:t>
            </a:r>
            <a:r>
              <a:rPr kumimoji="0" lang="en-US" sz="1800" i="0" u="none" strike="noStrike" kern="0" cap="none" spc="-32" normalizeH="0" baseline="0" noProof="0" dirty="0">
                <a:ln>
                  <a:noFill/>
                </a:ln>
                <a:solidFill>
                  <a:sysClr val="windowText" lastClr="000000"/>
                </a:solidFill>
                <a:effectLst/>
                <a:uLnTx/>
                <a:uFillTx/>
                <a:latin typeface="Arial"/>
              </a:rPr>
              <a:t> </a:t>
            </a:r>
            <a:r>
              <a:rPr kumimoji="0" lang="en-US" sz="1800" i="0" u="none" strike="noStrike" kern="0" cap="none" spc="0" normalizeH="0" baseline="0" noProof="0" dirty="0">
                <a:ln>
                  <a:noFill/>
                </a:ln>
                <a:solidFill>
                  <a:sysClr val="windowText" lastClr="000000"/>
                </a:solidFill>
                <a:effectLst/>
                <a:uLnTx/>
                <a:uFillTx/>
                <a:latin typeface="Arial"/>
              </a:rPr>
              <a:t>ite</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 i</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fo f</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o</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 </a:t>
            </a:r>
          </a:p>
        </p:txBody>
      </p:sp>
      <p:sp>
        <p:nvSpPr>
          <p:cNvPr id="154" name="Rectangle 154"/>
          <p:cNvSpPr/>
          <p:nvPr/>
        </p:nvSpPr>
        <p:spPr>
          <a:xfrm>
            <a:off x="674522" y="3159493"/>
            <a:ext cx="2635850" cy="823687"/>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2" i="0" u="none" strike="noStrike" kern="0" cap="none" spc="0" normalizeH="0" baseline="0" noProof="0" dirty="0">
                <a:ln>
                  <a:noFill/>
                </a:ln>
                <a:solidFill>
                  <a:sysClr val="windowText" lastClr="000000"/>
                </a:solidFill>
                <a:effectLst/>
                <a:uLnTx/>
                <a:uFillTx/>
                <a:latin typeface="Arial"/>
              </a:rPr>
              <a:t>p</a:t>
            </a:r>
            <a:r>
              <a:rPr kumimoji="0" lang="en-US" sz="1802" i="0" u="none" strike="noStrike" kern="0" cap="none" spc="-18" normalizeH="0" baseline="0" noProof="0" dirty="0">
                <a:ln>
                  <a:noFill/>
                </a:ln>
                <a:solidFill>
                  <a:sysClr val="windowText" lastClr="000000"/>
                </a:solidFill>
                <a:effectLst/>
                <a:uLnTx/>
                <a:uFillTx/>
                <a:latin typeface="Arial"/>
              </a:rPr>
              <a:t>r</a:t>
            </a:r>
            <a:r>
              <a:rPr kumimoji="0" lang="en-US" sz="1802" i="0" u="none" strike="noStrike" kern="0" cap="none" spc="0" normalizeH="0" baseline="0" noProof="0" dirty="0">
                <a:ln>
                  <a:noFill/>
                </a:ln>
                <a:solidFill>
                  <a:sysClr val="windowText" lastClr="000000"/>
                </a:solidFill>
                <a:effectLst/>
                <a:uLnTx/>
                <a:uFillTx/>
                <a:latin typeface="Arial"/>
              </a:rPr>
              <a:t>e</a:t>
            </a:r>
            <a:r>
              <a:rPr kumimoji="0" lang="en-US" sz="1802" i="0" u="none" strike="noStrike" kern="0" cap="none" spc="-30" normalizeH="0" baseline="0" noProof="0" dirty="0">
                <a:ln>
                  <a:noFill/>
                </a:ln>
                <a:solidFill>
                  <a:sysClr val="windowText" lastClr="000000"/>
                </a:solidFill>
                <a:effectLst/>
                <a:uLnTx/>
                <a:uFillTx/>
                <a:latin typeface="Arial"/>
              </a:rPr>
              <a:t>v</a:t>
            </a:r>
            <a:r>
              <a:rPr kumimoji="0" lang="en-US" sz="1802" i="0" u="none" strike="noStrike" kern="0" cap="none" spc="0" normalizeH="0" baseline="0" noProof="0" dirty="0">
                <a:ln>
                  <a:noFill/>
                </a:ln>
                <a:solidFill>
                  <a:sysClr val="windowText" lastClr="000000"/>
                </a:solidFill>
                <a:effectLst/>
                <a:uLnTx/>
                <a:uFillTx/>
                <a:latin typeface="Arial"/>
              </a:rPr>
              <a:t>io</a:t>
            </a:r>
            <a:r>
              <a:rPr kumimoji="0" lang="en-US" sz="1802" i="0" u="none" strike="noStrike" kern="0" cap="none" spc="-21" normalizeH="0" baseline="0" noProof="0" dirty="0">
                <a:ln>
                  <a:noFill/>
                </a:ln>
                <a:solidFill>
                  <a:sysClr val="windowText" lastClr="000000"/>
                </a:solidFill>
                <a:effectLst/>
                <a:uLnTx/>
                <a:uFillTx/>
                <a:latin typeface="Arial"/>
              </a:rPr>
              <a:t>u</a:t>
            </a:r>
            <a:r>
              <a:rPr kumimoji="0" lang="en-US" sz="1802" i="0" u="none" strike="noStrike" kern="0" cap="none" spc="0" normalizeH="0" baseline="0" noProof="0" dirty="0">
                <a:ln>
                  <a:noFill/>
                </a:ln>
                <a:solidFill>
                  <a:sysClr val="windowText" lastClr="000000"/>
                </a:solidFill>
                <a:effectLst/>
                <a:uLnTx/>
                <a:uFillTx/>
                <a:latin typeface="Arial"/>
              </a:rPr>
              <a:t>sl</a:t>
            </a:r>
            <a:r>
              <a:rPr kumimoji="0" lang="en-US" sz="1802" i="0" u="none" strike="noStrike" kern="0" cap="none" spc="-27" normalizeH="0" baseline="0" noProof="0" dirty="0">
                <a:ln>
                  <a:noFill/>
                </a:ln>
                <a:solidFill>
                  <a:sysClr val="windowText" lastClr="000000"/>
                </a:solidFill>
                <a:effectLst/>
                <a:uLnTx/>
                <a:uFillTx/>
                <a:latin typeface="Arial"/>
              </a:rPr>
              <a:t>y</a:t>
            </a:r>
            <a:r>
              <a:rPr kumimoji="0" lang="en-US" sz="1802" i="0" u="none" strike="noStrike" kern="0" cap="none" spc="0" normalizeH="0" baseline="0" noProof="0" dirty="0">
                <a:ln>
                  <a:noFill/>
                </a:ln>
                <a:solidFill>
                  <a:sysClr val="windowText" lastClr="000000"/>
                </a:solidFill>
                <a:effectLst/>
                <a:uLnTx/>
                <a:uFillTx/>
                <a:latin typeface="Arial"/>
              </a:rPr>
              <a:t> s</a:t>
            </a:r>
            <a:r>
              <a:rPr kumimoji="0" lang="en-US" sz="1802" i="0" u="none" strike="noStrike" kern="0" cap="none" spc="-21" normalizeH="0" baseline="0" noProof="0" dirty="0">
                <a:ln>
                  <a:noFill/>
                </a:ln>
                <a:solidFill>
                  <a:sysClr val="windowText" lastClr="000000"/>
                </a:solidFill>
                <a:effectLst/>
                <a:uLnTx/>
                <a:uFillTx/>
                <a:latin typeface="Arial"/>
              </a:rPr>
              <a:t>u</a:t>
            </a:r>
            <a:r>
              <a:rPr kumimoji="0" lang="en-US" sz="1802" i="0" u="none" strike="noStrike" kern="0" cap="none" spc="0" normalizeH="0" baseline="0" noProof="0" dirty="0">
                <a:ln>
                  <a:noFill/>
                </a:ln>
                <a:solidFill>
                  <a:sysClr val="windowText" lastClr="000000"/>
                </a:solidFill>
                <a:effectLst/>
                <a:uLnTx/>
                <a:uFillTx/>
                <a:latin typeface="Arial"/>
              </a:rPr>
              <a:t>b</a:t>
            </a:r>
            <a:r>
              <a:rPr kumimoji="0" lang="en-US" sz="1802" i="0" u="none" strike="noStrike" kern="0" cap="none" spc="-18"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itted </a:t>
            </a:r>
          </a:p>
          <a:p>
            <a:pPr marL="0" marR="0" lvl="0" indent="0" defTabSz="914400" eaLnBrk="1" fontAlgn="auto" latinLnBrk="0" hangingPunct="1">
              <a:lnSpc>
                <a:spcPts val="2162"/>
              </a:lnSpc>
              <a:spcBef>
                <a:spcPts val="0"/>
              </a:spcBef>
              <a:spcAft>
                <a:spcPts val="0"/>
              </a:spcAft>
              <a:buClrTx/>
              <a:buSzTx/>
              <a:buFontTx/>
              <a:buNone/>
              <a:tabLst/>
              <a:defRPr/>
            </a:pPr>
            <a:r>
              <a:rPr kumimoji="0" lang="en-US" sz="1800" i="0" u="none" strike="noStrike" kern="0" cap="none" spc="0" normalizeH="0" baseline="0" noProof="0" dirty="0">
                <a:ln>
                  <a:noFill/>
                </a:ln>
                <a:solidFill>
                  <a:sysClr val="windowText" lastClr="000000"/>
                </a:solidFill>
                <a:effectLst/>
                <a:uLnTx/>
                <a:uFillTx/>
                <a:latin typeface="Arial"/>
              </a:rPr>
              <a:t>i</a:t>
            </a:r>
            <a:r>
              <a:rPr kumimoji="0" lang="en-US" sz="1800" i="0" u="none" strike="noStrike" kern="0" cap="none" spc="-16" normalizeH="0" baseline="0" noProof="0" dirty="0">
                <a:ln>
                  <a:noFill/>
                </a:ln>
                <a:solidFill>
                  <a:sysClr val="windowText" lastClr="000000"/>
                </a:solidFill>
                <a:effectLst/>
                <a:uLnTx/>
                <a:uFillTx/>
                <a:latin typeface="Arial"/>
              </a:rPr>
              <a:t>n</a:t>
            </a:r>
            <a:r>
              <a:rPr kumimoji="0" lang="en-US" sz="1800" i="0" u="none" strike="noStrike" kern="0" cap="none" spc="-28" normalizeH="0" baseline="0" noProof="0" dirty="0">
                <a:ln>
                  <a:noFill/>
                </a:ln>
                <a:solidFill>
                  <a:sysClr val="windowText" lastClr="000000"/>
                </a:solidFill>
                <a:effectLst/>
                <a:uLnTx/>
                <a:uFillTx/>
                <a:latin typeface="Arial"/>
              </a:rPr>
              <a:t>v</a:t>
            </a:r>
            <a:r>
              <a:rPr kumimoji="0" lang="en-US" sz="1800" i="0" u="none" strike="noStrike" kern="0" cap="none" spc="0" normalizeH="0" baseline="0" noProof="0" dirty="0">
                <a:ln>
                  <a:noFill/>
                </a:ln>
                <a:solidFill>
                  <a:sysClr val="windowText" lastClr="000000"/>
                </a:solidFill>
                <a:effectLst/>
                <a:uLnTx/>
                <a:uFillTx/>
                <a:latin typeface="Arial"/>
              </a:rPr>
              <a:t>oice li</a:t>
            </a:r>
            <a:r>
              <a:rPr kumimoji="0" lang="en-US" sz="1800" i="0" u="none" strike="noStrike" kern="0" cap="none" spc="-16"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e ite</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 i</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fo</a:t>
            </a:r>
            <a:r>
              <a:rPr kumimoji="0" lang="en-US" sz="1800" i="0" u="none" strike="noStrike" kern="0" cap="none" spc="-32" normalizeH="0" baseline="0" noProof="0" dirty="0">
                <a:ln>
                  <a:noFill/>
                </a:ln>
                <a:solidFill>
                  <a:sysClr val="windowText" lastClr="000000"/>
                </a:solidFill>
                <a:effectLst/>
                <a:uLnTx/>
                <a:uFillTx/>
                <a:latin typeface="Arial"/>
              </a:rPr>
              <a:t> </a:t>
            </a:r>
            <a:r>
              <a:rPr kumimoji="0" lang="en-US" sz="1800" i="0" u="none" strike="noStrike" kern="0" cap="none" spc="0" normalizeH="0" baseline="0" noProof="0" dirty="0">
                <a:ln>
                  <a:noFill/>
                </a:ln>
                <a:solidFill>
                  <a:sysClr val="windowText" lastClr="000000"/>
                </a:solidFill>
                <a:effectLst/>
                <a:uLnTx/>
                <a:uFillTx/>
                <a:latin typeface="Arial"/>
              </a:rPr>
              <a:t>a</a:t>
            </a:r>
            <a:r>
              <a:rPr kumimoji="0" lang="en-US" sz="1800" i="0" u="none" strike="noStrike" kern="0" cap="none" spc="-19" normalizeH="0" baseline="0" noProof="0" dirty="0">
                <a:ln>
                  <a:noFill/>
                </a:ln>
                <a:solidFill>
                  <a:sysClr val="windowText" lastClr="000000"/>
                </a:solidFill>
                <a:effectLst/>
                <a:uLnTx/>
                <a:uFillTx/>
                <a:latin typeface="Arial"/>
              </a:rPr>
              <a:t>u</a:t>
            </a:r>
            <a:r>
              <a:rPr kumimoji="0" lang="en-US" sz="1800" i="0" u="none" strike="noStrike" kern="0" cap="none" spc="0" normalizeH="0" baseline="0" noProof="0" dirty="0">
                <a:ln>
                  <a:noFill/>
                </a:ln>
                <a:solidFill>
                  <a:sysClr val="windowText" lastClr="000000"/>
                </a:solidFill>
                <a:effectLst/>
                <a:uLnTx/>
                <a:uFillTx/>
                <a:latin typeface="Arial"/>
              </a:rPr>
              <a:t>to </a:t>
            </a:r>
          </a:p>
          <a:p>
            <a:pPr marL="0" marR="0" lvl="0" indent="0" defTabSz="914400" eaLnBrk="1" fontAlgn="auto" latinLnBrk="0" hangingPunct="1">
              <a:lnSpc>
                <a:spcPts val="2160"/>
              </a:lnSpc>
              <a:spcBef>
                <a:spcPts val="0"/>
              </a:spcBef>
              <a:spcAft>
                <a:spcPts val="0"/>
              </a:spcAft>
              <a:buClrTx/>
              <a:buSzTx/>
              <a:buFontTx/>
              <a:buNone/>
              <a:tabLst/>
              <a:defRPr/>
            </a:pPr>
            <a:r>
              <a:rPr kumimoji="0" lang="en-US" sz="1802" i="0" u="none" strike="noStrike" kern="0" cap="none" spc="0" normalizeH="0" baseline="0" noProof="0" dirty="0">
                <a:ln>
                  <a:noFill/>
                </a:ln>
                <a:solidFill>
                  <a:sysClr val="windowText" lastClr="000000"/>
                </a:solidFill>
                <a:effectLst/>
                <a:uLnTx/>
                <a:uFillTx/>
                <a:latin typeface="Arial"/>
              </a:rPr>
              <a:t>pop</a:t>
            </a:r>
            <a:r>
              <a:rPr kumimoji="0" lang="en-US" sz="1802" i="0" u="none" strike="noStrike" kern="0" cap="none" spc="-21" normalizeH="0" baseline="0" noProof="0" dirty="0">
                <a:ln>
                  <a:noFill/>
                </a:ln>
                <a:solidFill>
                  <a:sysClr val="windowText" lastClr="000000"/>
                </a:solidFill>
                <a:effectLst/>
                <a:uLnTx/>
                <a:uFillTx/>
                <a:latin typeface="Arial"/>
              </a:rPr>
              <a:t>u</a:t>
            </a:r>
            <a:r>
              <a:rPr kumimoji="0" lang="en-US" sz="1802" i="0" u="none" strike="noStrike" kern="0" cap="none" spc="0" normalizeH="0" baseline="0" noProof="0" dirty="0">
                <a:ln>
                  <a:noFill/>
                </a:ln>
                <a:solidFill>
                  <a:sysClr val="windowText" lastClr="000000"/>
                </a:solidFill>
                <a:effectLst/>
                <a:uLnTx/>
                <a:uFillTx/>
                <a:latin typeface="Arial"/>
              </a:rPr>
              <a:t>lates</a:t>
            </a:r>
            <a:r>
              <a:rPr kumimoji="0" lang="en-US" sz="1802" i="0" u="none" strike="noStrike" kern="0" cap="none" spc="-68" normalizeH="0" baseline="0" noProof="0" dirty="0">
                <a:ln>
                  <a:noFill/>
                </a:ln>
                <a:solidFill>
                  <a:sysClr val="windowText" lastClr="000000"/>
                </a:solidFill>
                <a:effectLst/>
                <a:uLnTx/>
                <a:uFillTx/>
                <a:latin typeface="Arial"/>
              </a:rPr>
              <a:t> </a:t>
            </a:r>
            <a:r>
              <a:rPr kumimoji="0" lang="en-US" sz="1802" i="0" u="none" strike="noStrike" kern="0" cap="none" spc="0" normalizeH="0" baseline="0" noProof="0" dirty="0">
                <a:ln>
                  <a:noFill/>
                </a:ln>
                <a:solidFill>
                  <a:sysClr val="windowText" lastClr="000000"/>
                </a:solidFill>
                <a:effectLst/>
                <a:uLnTx/>
                <a:uFillTx/>
                <a:latin typeface="Arial"/>
              </a:rPr>
              <a:t>i</a:t>
            </a:r>
            <a:r>
              <a:rPr kumimoji="0" lang="en-US" sz="1802" i="0" u="none" strike="noStrike" kern="0" cap="none" spc="-18" normalizeH="0" baseline="0" noProof="0" dirty="0">
                <a:ln>
                  <a:noFill/>
                </a:ln>
                <a:solidFill>
                  <a:sysClr val="windowText" lastClr="000000"/>
                </a:solidFill>
                <a:effectLst/>
                <a:uLnTx/>
                <a:uFillTx/>
                <a:latin typeface="Arial"/>
              </a:rPr>
              <a:t>n</a:t>
            </a:r>
            <a:r>
              <a:rPr kumimoji="0" lang="en-US" sz="1802" i="0" u="none" strike="noStrike" kern="0" cap="none" spc="0" normalizeH="0" baseline="0" noProof="0" dirty="0">
                <a:ln>
                  <a:noFill/>
                </a:ln>
                <a:solidFill>
                  <a:sysClr val="windowText" lastClr="000000"/>
                </a:solidFill>
                <a:effectLst/>
                <a:uLnTx/>
                <a:uFillTx/>
                <a:latin typeface="Arial"/>
              </a:rPr>
              <a:t>to C</a:t>
            </a:r>
            <a:r>
              <a:rPr kumimoji="0" lang="en-US" sz="1802" i="0" u="none" strike="noStrike" kern="0" cap="none" spc="-19" normalizeH="0" baseline="0" noProof="0" dirty="0">
                <a:ln>
                  <a:noFill/>
                </a:ln>
                <a:solidFill>
                  <a:sysClr val="windowText" lastClr="000000"/>
                </a:solidFill>
                <a:effectLst/>
                <a:uLnTx/>
                <a:uFillTx/>
                <a:latin typeface="Arial"/>
              </a:rPr>
              <a:t>r</a:t>
            </a:r>
            <a:r>
              <a:rPr kumimoji="0" lang="en-US" sz="1802" i="0" u="none" strike="noStrike" kern="0" cap="none" spc="0" normalizeH="0" baseline="0" noProof="0" dirty="0">
                <a:ln>
                  <a:noFill/>
                </a:ln>
                <a:solidFill>
                  <a:sysClr val="windowText" lastClr="000000"/>
                </a:solidFill>
                <a:effectLst/>
                <a:uLnTx/>
                <a:uFillTx/>
                <a:latin typeface="Arial"/>
              </a:rPr>
              <a:t>edit </a:t>
            </a:r>
          </a:p>
        </p:txBody>
      </p:sp>
      <p:sp>
        <p:nvSpPr>
          <p:cNvPr id="155" name="Rectangle 155"/>
          <p:cNvSpPr/>
          <p:nvPr/>
        </p:nvSpPr>
        <p:spPr>
          <a:xfrm>
            <a:off x="674522" y="3983432"/>
            <a:ext cx="2461058" cy="519951"/>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23"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e</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o c</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eatio</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 i</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te</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0" normalizeH="0" baseline="0" noProof="0" dirty="0">
                <a:ln>
                  <a:noFill/>
                </a:ln>
                <a:solidFill>
                  <a:sysClr val="windowText" lastClr="000000"/>
                </a:solidFill>
                <a:effectLst/>
                <a:uLnTx/>
                <a:uFillTx/>
                <a:latin typeface="Arial"/>
              </a:rPr>
              <a:t>face</a:t>
            </a:r>
          </a:p>
          <a:p>
            <a:pPr marL="18287" marR="0" lvl="0" indent="0" defTabSz="914400" eaLnBrk="1" fontAlgn="auto" latinLnBrk="0" hangingPunct="1">
              <a:lnSpc>
                <a:spcPts val="2078"/>
              </a:lnSpc>
              <a:spcBef>
                <a:spcPts val="0"/>
              </a:spcBef>
              <a:spcAft>
                <a:spcPts val="0"/>
              </a:spcAft>
              <a:buClrTx/>
              <a:buSzTx/>
              <a:buFontTx/>
              <a:buNone/>
              <a:tabLst/>
              <a:defRPr/>
            </a:pPr>
            <a:r>
              <a:rPr kumimoji="0" lang="en-US" sz="1403" b="0" i="0" u="none" strike="noStrike" kern="0" cap="none" spc="0" normalizeH="0" baseline="0" noProof="0" dirty="0">
                <a:ln>
                  <a:noFill/>
                </a:ln>
                <a:solidFill>
                  <a:sysClr val="windowText" lastClr="000000"/>
                </a:solidFill>
                <a:effectLst/>
                <a:uLnTx/>
                <a:uFillTx/>
                <a:latin typeface="Arial"/>
              </a:rPr>
              <a:t>1</a:t>
            </a:r>
            <a:r>
              <a:rPr kumimoji="0" lang="en-US" sz="1403" b="0" i="0" u="none" strike="noStrike" kern="0" cap="none" spc="1520" normalizeH="0" baseline="0" noProof="0" dirty="0">
                <a:ln>
                  <a:noFill/>
                </a:ln>
                <a:solidFill>
                  <a:sysClr val="windowText" lastClr="000000"/>
                </a:solidFill>
                <a:effectLst/>
                <a:uLnTx/>
                <a:uFillTx/>
                <a:latin typeface="Arial"/>
              </a:rPr>
              <a:t>.</a:t>
            </a:r>
            <a:r>
              <a:rPr kumimoji="0" lang="en-US" sz="1403" b="0" i="0" u="none" strike="noStrike" kern="0" cap="none" spc="-12" normalizeH="0" baseline="0" noProof="0" dirty="0">
                <a:ln>
                  <a:noFill/>
                </a:ln>
                <a:solidFill>
                  <a:sysClr val="windowText" lastClr="000000"/>
                </a:solidFill>
                <a:effectLst/>
                <a:uLnTx/>
                <a:uFillTx/>
                <a:latin typeface="Arial"/>
              </a:rPr>
              <a:t>Q</a:t>
            </a:r>
            <a:r>
              <a:rPr kumimoji="0" lang="en-US" sz="1403" b="0" i="0" u="none" strike="noStrike" kern="0" cap="none" spc="0" normalizeH="0" baseline="0" noProof="0" dirty="0">
                <a:ln>
                  <a:noFill/>
                </a:ln>
                <a:solidFill>
                  <a:sysClr val="windowText" lastClr="000000"/>
                </a:solidFill>
                <a:effectLst/>
                <a:uLnTx/>
                <a:uFillTx/>
                <a:latin typeface="Arial"/>
              </a:rPr>
              <a:t>uantit</a:t>
            </a:r>
            <a:r>
              <a:rPr kumimoji="0" lang="en-US" sz="1403" b="0" i="0" u="none" strike="noStrike" kern="0" cap="none" spc="-18" normalizeH="0" baseline="0" noProof="0" dirty="0">
                <a:ln>
                  <a:noFill/>
                </a:ln>
                <a:solidFill>
                  <a:sysClr val="windowText" lastClr="000000"/>
                </a:solidFill>
                <a:effectLst/>
                <a:uLnTx/>
                <a:uFillTx/>
                <a:latin typeface="Arial"/>
              </a:rPr>
              <a:t>y</a:t>
            </a:r>
            <a:r>
              <a:rPr kumimoji="0" lang="en-US" sz="1403" b="0" i="0" u="none" strike="noStrike" kern="0" cap="none" spc="-65" normalizeH="0" baseline="0" noProof="0" dirty="0">
                <a:ln>
                  <a:noFill/>
                </a:ln>
                <a:solidFill>
                  <a:sysClr val="windowText" lastClr="000000"/>
                </a:solidFill>
                <a:effectLst/>
                <a:uLnTx/>
                <a:uFillTx/>
                <a:latin typeface="Arial"/>
              </a:rPr>
              <a:t> </a:t>
            </a:r>
            <a:r>
              <a:rPr kumimoji="0" lang="en-US" sz="1403" b="0" i="0" u="none" strike="noStrike" kern="0" cap="none" spc="0" normalizeH="0" baseline="0" noProof="0" dirty="0">
                <a:ln>
                  <a:noFill/>
                </a:ln>
                <a:solidFill>
                  <a:sysClr val="windowText" lastClr="000000"/>
                </a:solidFill>
                <a:effectLst/>
                <a:uLnTx/>
                <a:uFillTx/>
                <a:latin typeface="Arial"/>
              </a:rPr>
              <a:t>will</a:t>
            </a:r>
            <a:r>
              <a:rPr kumimoji="0" lang="en-US" sz="1403" b="0" i="0" u="none" strike="noStrike" kern="0" cap="none" spc="-65" normalizeH="0" baseline="0" noProof="0" dirty="0">
                <a:ln>
                  <a:noFill/>
                </a:ln>
                <a:solidFill>
                  <a:sysClr val="windowText" lastClr="000000"/>
                </a:solidFill>
                <a:effectLst/>
                <a:uLnTx/>
                <a:uFillTx/>
                <a:latin typeface="Arial"/>
              </a:rPr>
              <a:t> </a:t>
            </a:r>
            <a:r>
              <a:rPr kumimoji="0" lang="en-US" sz="1403" b="0" i="0" u="none" strike="noStrike" kern="0" cap="none" spc="0" normalizeH="0" baseline="0" noProof="0" dirty="0">
                <a:ln>
                  <a:noFill/>
                </a:ln>
                <a:solidFill>
                  <a:sysClr val="windowText" lastClr="000000"/>
                </a:solidFill>
                <a:effectLst/>
                <a:uLnTx/>
                <a:uFillTx/>
                <a:latin typeface="Arial"/>
              </a:rPr>
              <a:t>be</a:t>
            </a:r>
            <a:r>
              <a:rPr kumimoji="0" lang="en-US" sz="1403" b="0" i="0" u="none" strike="noStrike" kern="0" cap="none" spc="-30" normalizeH="0" baseline="0" noProof="0" dirty="0">
                <a:ln>
                  <a:noFill/>
                </a:ln>
                <a:solidFill>
                  <a:sysClr val="windowText" lastClr="000000"/>
                </a:solidFill>
                <a:effectLst/>
                <a:uLnTx/>
                <a:uFillTx/>
                <a:latin typeface="Arial"/>
              </a:rPr>
              <a:t> </a:t>
            </a:r>
            <a:r>
              <a:rPr kumimoji="0" lang="en-US" sz="1403" b="0" i="0" u="none" strike="noStrike" kern="0" cap="none" spc="0" normalizeH="0" baseline="0" noProof="0" dirty="0">
                <a:ln>
                  <a:noFill/>
                </a:ln>
                <a:solidFill>
                  <a:sysClr val="windowText" lastClr="000000"/>
                </a:solidFill>
                <a:effectLst/>
                <a:uLnTx/>
                <a:uFillTx/>
                <a:latin typeface="Arial"/>
              </a:rPr>
              <a:t>negati</a:t>
            </a:r>
            <a:r>
              <a:rPr kumimoji="0" lang="en-US" sz="1403" b="0" i="0" u="none" strike="noStrike" kern="0" cap="none" spc="-18" normalizeH="0" baseline="0" noProof="0" dirty="0">
                <a:ln>
                  <a:noFill/>
                </a:ln>
                <a:solidFill>
                  <a:sysClr val="windowText" lastClr="000000"/>
                </a:solidFill>
                <a:effectLst/>
                <a:uLnTx/>
                <a:uFillTx/>
                <a:latin typeface="Arial"/>
              </a:rPr>
              <a:t>v</a:t>
            </a:r>
            <a:r>
              <a:rPr kumimoji="0" lang="en-US" sz="1403" b="0" i="0" u="none" strike="noStrike" kern="0" cap="none" spc="0" normalizeH="0" baseline="0" noProof="0" dirty="0">
                <a:ln>
                  <a:noFill/>
                </a:ln>
                <a:solidFill>
                  <a:sysClr val="windowText" lastClr="000000"/>
                </a:solidFill>
                <a:effectLst/>
                <a:uLnTx/>
                <a:uFillTx/>
                <a:latin typeface="Arial"/>
              </a:rPr>
              <a:t>e</a:t>
            </a:r>
          </a:p>
        </p:txBody>
      </p:sp>
      <p:sp>
        <p:nvSpPr>
          <p:cNvPr id="156" name="Rectangle 156"/>
          <p:cNvSpPr/>
          <p:nvPr/>
        </p:nvSpPr>
        <p:spPr>
          <a:xfrm>
            <a:off x="692810" y="4579567"/>
            <a:ext cx="2975744" cy="499904"/>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6" b="0" i="0" u="none" strike="noStrike" kern="0" cap="none" spc="0" normalizeH="0" baseline="0" noProof="0" dirty="0">
                <a:ln>
                  <a:noFill/>
                </a:ln>
                <a:solidFill>
                  <a:sysClr val="windowText" lastClr="000000"/>
                </a:solidFill>
                <a:effectLst/>
                <a:uLnTx/>
                <a:uFillTx/>
                <a:latin typeface="Arial"/>
              </a:rPr>
              <a:t>2</a:t>
            </a:r>
            <a:r>
              <a:rPr kumimoji="0" lang="en-US" sz="1406" b="0" i="0" u="none" strike="noStrike" kern="0" cap="none" spc="1519" normalizeH="0" baseline="0" noProof="0" dirty="0">
                <a:ln>
                  <a:noFill/>
                </a:ln>
                <a:solidFill>
                  <a:sysClr val="windowText" lastClr="000000"/>
                </a:solidFill>
                <a:effectLst/>
                <a:uLnTx/>
                <a:uFillTx/>
                <a:latin typeface="Arial"/>
              </a:rPr>
              <a:t>.</a:t>
            </a:r>
            <a:r>
              <a:rPr kumimoji="0" lang="en-US" sz="1406" b="0" i="0" u="none" strike="noStrike" kern="0" cap="none" spc="0" normalizeH="0" baseline="0" noProof="0" dirty="0">
                <a:ln>
                  <a:noFill/>
                </a:ln>
                <a:solidFill>
                  <a:sysClr val="windowText" lastClr="000000"/>
                </a:solidFill>
                <a:effectLst/>
                <a:uLnTx/>
                <a:uFillTx/>
                <a:latin typeface="Arial"/>
              </a:rPr>
              <a:t>Unit</a:t>
            </a:r>
            <a:r>
              <a:rPr kumimoji="0" lang="en-US" sz="1406" b="0" i="0" u="none" strike="noStrike" kern="0" cap="none" spc="-30"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Price</a:t>
            </a:r>
            <a:r>
              <a:rPr kumimoji="0" lang="en-US" sz="1406" b="0" i="0" u="none" strike="noStrike" kern="0" cap="none" spc="-67"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will</a:t>
            </a:r>
            <a:r>
              <a:rPr kumimoji="0" lang="en-US" sz="1406" b="0" i="0" u="none" strike="noStrike" kern="0" cap="none" spc="-67"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be</a:t>
            </a:r>
            <a:r>
              <a:rPr kumimoji="0" lang="en-US" sz="1406" b="0" i="0" u="none" strike="noStrike" kern="0" cap="none" spc="-30"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po</a:t>
            </a:r>
            <a:r>
              <a:rPr kumimoji="0" lang="en-US" sz="1406" b="0" i="0" u="none" strike="noStrike" kern="0" cap="none" spc="-19" normalizeH="0" baseline="0" noProof="0" dirty="0">
                <a:ln>
                  <a:noFill/>
                </a:ln>
                <a:solidFill>
                  <a:sysClr val="windowText" lastClr="000000"/>
                </a:solidFill>
                <a:effectLst/>
                <a:uLnTx/>
                <a:uFillTx/>
                <a:latin typeface="Arial"/>
              </a:rPr>
              <a:t>s</a:t>
            </a:r>
            <a:r>
              <a:rPr kumimoji="0" lang="en-US" sz="1406" b="0" i="0" u="none" strike="noStrike" kern="0" cap="none" spc="0" normalizeH="0" baseline="0" noProof="0" dirty="0">
                <a:ln>
                  <a:noFill/>
                </a:ln>
                <a:solidFill>
                  <a:sysClr val="windowText" lastClr="000000"/>
                </a:solidFill>
                <a:effectLst/>
                <a:uLnTx/>
                <a:uFillTx/>
                <a:latin typeface="Arial"/>
              </a:rPr>
              <a:t>iti</a:t>
            </a:r>
            <a:r>
              <a:rPr kumimoji="0" lang="en-US" sz="1406" b="0" i="0" u="none" strike="noStrike" kern="0" cap="none" spc="-19" normalizeH="0" baseline="0" noProof="0" dirty="0">
                <a:ln>
                  <a:noFill/>
                </a:ln>
                <a:solidFill>
                  <a:sysClr val="windowText" lastClr="000000"/>
                </a:solidFill>
                <a:effectLst/>
                <a:uLnTx/>
                <a:uFillTx/>
                <a:latin typeface="Arial"/>
              </a:rPr>
              <a:t>v</a:t>
            </a:r>
            <a:r>
              <a:rPr kumimoji="0" lang="en-US" sz="1406" b="0" i="0" u="none" strike="noStrike" kern="0" cap="none" spc="0" normalizeH="0" baseline="0" noProof="0" dirty="0">
                <a:ln>
                  <a:noFill/>
                </a:ln>
                <a:solidFill>
                  <a:sysClr val="windowText" lastClr="000000"/>
                </a:solidFill>
                <a:effectLst/>
                <a:uLnTx/>
                <a:uFillTx/>
                <a:latin typeface="Arial"/>
              </a:rPr>
              <a:t>e</a:t>
            </a:r>
          </a:p>
          <a:p>
            <a:pPr marL="0" marR="0" lvl="0" indent="0" defTabSz="914400" eaLnBrk="1" fontAlgn="auto" latinLnBrk="0" hangingPunct="1">
              <a:lnSpc>
                <a:spcPts val="2054"/>
              </a:lnSpc>
              <a:spcBef>
                <a:spcPts val="0"/>
              </a:spcBef>
              <a:spcAft>
                <a:spcPts val="0"/>
              </a:spcAft>
              <a:buClrTx/>
              <a:buSzTx/>
              <a:buFontTx/>
              <a:buNone/>
              <a:tabLst/>
              <a:defRPr/>
            </a:pPr>
            <a:r>
              <a:rPr kumimoji="0" lang="en-US" sz="1403" b="0" i="0" u="none" strike="noStrike" kern="0" cap="none" spc="0" normalizeH="0" baseline="0" noProof="0" dirty="0">
                <a:ln>
                  <a:noFill/>
                </a:ln>
                <a:solidFill>
                  <a:sysClr val="windowText" lastClr="000000"/>
                </a:solidFill>
                <a:effectLst/>
                <a:uLnTx/>
                <a:uFillTx/>
                <a:latin typeface="Arial"/>
              </a:rPr>
              <a:t>3</a:t>
            </a:r>
            <a:r>
              <a:rPr kumimoji="0" lang="en-US" sz="1403" b="0" i="0" u="none" strike="noStrike" kern="0" cap="none" spc="1520" normalizeH="0" baseline="0" noProof="0" dirty="0">
                <a:ln>
                  <a:noFill/>
                </a:ln>
                <a:solidFill>
                  <a:sysClr val="windowText" lastClr="000000"/>
                </a:solidFill>
                <a:effectLst/>
                <a:uLnTx/>
                <a:uFillTx/>
                <a:latin typeface="Arial"/>
              </a:rPr>
              <a:t>.</a:t>
            </a:r>
            <a:r>
              <a:rPr kumimoji="0" lang="en-US" sz="1403" b="0" i="0" u="none" strike="noStrike" kern="0" cap="none" spc="0" normalizeH="0" baseline="0" noProof="0" dirty="0">
                <a:ln>
                  <a:noFill/>
                </a:ln>
                <a:solidFill>
                  <a:sysClr val="windowText" lastClr="000000"/>
                </a:solidFill>
                <a:effectLst/>
                <a:uLnTx/>
                <a:uFillTx/>
                <a:latin typeface="Arial"/>
              </a:rPr>
              <a:t>Subtotal</a:t>
            </a:r>
            <a:r>
              <a:rPr kumimoji="0" lang="en-US" sz="1403" b="0" i="0" u="none" strike="noStrike" kern="0" cap="none" spc="-102" normalizeH="0" baseline="0" noProof="0" dirty="0">
                <a:ln>
                  <a:noFill/>
                </a:ln>
                <a:solidFill>
                  <a:sysClr val="windowText" lastClr="000000"/>
                </a:solidFill>
                <a:effectLst/>
                <a:uLnTx/>
                <a:uFillTx/>
                <a:latin typeface="Arial"/>
              </a:rPr>
              <a:t> </a:t>
            </a:r>
            <a:r>
              <a:rPr kumimoji="0" lang="en-US" sz="1403" b="0" i="0" u="none" strike="noStrike" kern="0" cap="none" spc="0" normalizeH="0" baseline="0" noProof="0" dirty="0">
                <a:ln>
                  <a:noFill/>
                </a:ln>
                <a:solidFill>
                  <a:sysClr val="windowText" lastClr="000000"/>
                </a:solidFill>
                <a:effectLst/>
                <a:uLnTx/>
                <a:uFillTx/>
                <a:latin typeface="Arial"/>
              </a:rPr>
              <a:t>will</a:t>
            </a:r>
            <a:r>
              <a:rPr kumimoji="0" lang="en-US" sz="1403" b="0" i="0" u="none" strike="noStrike" kern="0" cap="none" spc="-65" normalizeH="0" baseline="0" noProof="0" dirty="0">
                <a:ln>
                  <a:noFill/>
                </a:ln>
                <a:solidFill>
                  <a:sysClr val="windowText" lastClr="000000"/>
                </a:solidFill>
                <a:effectLst/>
                <a:uLnTx/>
                <a:uFillTx/>
                <a:latin typeface="Arial"/>
              </a:rPr>
              <a:t> </a:t>
            </a:r>
            <a:r>
              <a:rPr kumimoji="0" lang="en-US" sz="1403" b="0" i="0" u="none" strike="noStrike" kern="0" cap="none" spc="0" normalizeH="0" baseline="0" noProof="0" dirty="0">
                <a:ln>
                  <a:noFill/>
                </a:ln>
                <a:solidFill>
                  <a:sysClr val="windowText" lastClr="000000"/>
                </a:solidFill>
                <a:effectLst/>
                <a:uLnTx/>
                <a:uFillTx/>
                <a:latin typeface="Arial"/>
              </a:rPr>
              <a:t>be</a:t>
            </a:r>
            <a:r>
              <a:rPr kumimoji="0" lang="en-US" sz="1403" b="0" i="0" u="none" strike="noStrike" kern="0" cap="none" spc="-30" normalizeH="0" baseline="0" noProof="0" dirty="0">
                <a:ln>
                  <a:noFill/>
                </a:ln>
                <a:solidFill>
                  <a:sysClr val="windowText" lastClr="000000"/>
                </a:solidFill>
                <a:effectLst/>
                <a:uLnTx/>
                <a:uFillTx/>
                <a:latin typeface="Arial"/>
              </a:rPr>
              <a:t> </a:t>
            </a:r>
            <a:r>
              <a:rPr kumimoji="0" lang="en-US" sz="1403" b="0" i="0" u="none" strike="noStrike" kern="0" cap="none" spc="0" normalizeH="0" baseline="0" noProof="0" dirty="0">
                <a:ln>
                  <a:noFill/>
                </a:ln>
                <a:solidFill>
                  <a:sysClr val="windowText" lastClr="000000"/>
                </a:solidFill>
                <a:effectLst/>
                <a:uLnTx/>
                <a:uFillTx/>
                <a:latin typeface="Arial"/>
              </a:rPr>
              <a:t>negati</a:t>
            </a:r>
            <a:r>
              <a:rPr kumimoji="0" lang="en-US" sz="1403" b="0" i="0" u="none" strike="noStrike" kern="0" cap="none" spc="-18" normalizeH="0" baseline="0" noProof="0" dirty="0">
                <a:ln>
                  <a:noFill/>
                </a:ln>
                <a:solidFill>
                  <a:sysClr val="windowText" lastClr="000000"/>
                </a:solidFill>
                <a:effectLst/>
                <a:uLnTx/>
                <a:uFillTx/>
                <a:latin typeface="Arial"/>
              </a:rPr>
              <a:t>v</a:t>
            </a:r>
            <a:r>
              <a:rPr kumimoji="0" lang="en-US" sz="1403" b="0" i="0" u="none" strike="noStrike" kern="0" cap="none" spc="0" normalizeH="0" baseline="0" noProof="0" dirty="0">
                <a:ln>
                  <a:noFill/>
                </a:ln>
                <a:solidFill>
                  <a:sysClr val="windowText" lastClr="000000"/>
                </a:solidFill>
                <a:effectLst/>
                <a:uLnTx/>
                <a:uFillTx/>
                <a:latin typeface="Arial"/>
              </a:rPr>
              <a:t>e</a:t>
            </a:r>
            <a:r>
              <a:rPr kumimoji="0" lang="en-US" sz="1403" b="0" i="0" u="none" strike="noStrike" kern="0" cap="none" spc="-102" normalizeH="0" baseline="0" noProof="0" dirty="0">
                <a:ln>
                  <a:noFill/>
                </a:ln>
                <a:solidFill>
                  <a:sysClr val="windowText" lastClr="000000"/>
                </a:solidFill>
                <a:effectLst/>
                <a:uLnTx/>
                <a:uFillTx/>
                <a:latin typeface="Arial"/>
              </a:rPr>
              <a:t> </a:t>
            </a:r>
            <a:r>
              <a:rPr kumimoji="0" lang="en-US" sz="1403" b="0" i="0" u="none" strike="noStrike" kern="0" cap="none" spc="-18" normalizeH="0" baseline="0" noProof="0" dirty="0">
                <a:ln>
                  <a:noFill/>
                </a:ln>
                <a:solidFill>
                  <a:sysClr val="windowText" lastClr="000000"/>
                </a:solidFill>
                <a:effectLst/>
                <a:uLnTx/>
                <a:uFillTx/>
                <a:latin typeface="Arial"/>
              </a:rPr>
              <a:t>v</a:t>
            </a:r>
            <a:r>
              <a:rPr kumimoji="0" lang="en-US" sz="1403" b="0" i="0" u="none" strike="noStrike" kern="0" cap="none" spc="0" normalizeH="0" baseline="0" noProof="0" dirty="0">
                <a:ln>
                  <a:noFill/>
                </a:ln>
                <a:solidFill>
                  <a:sysClr val="windowText" lastClr="000000"/>
                </a:solidFill>
                <a:effectLst/>
                <a:uLnTx/>
                <a:uFillTx/>
                <a:latin typeface="Arial"/>
              </a:rPr>
              <a:t>alue</a:t>
            </a:r>
            <a:r>
              <a:rPr kumimoji="0" lang="en-US" sz="1403" b="0" i="0" u="none" strike="noStrike" kern="0" cap="none" spc="-30" normalizeH="0" baseline="0" noProof="0" dirty="0">
                <a:ln>
                  <a:noFill/>
                </a:ln>
                <a:solidFill>
                  <a:sysClr val="windowText" lastClr="000000"/>
                </a:solidFill>
                <a:effectLst/>
                <a:uLnTx/>
                <a:uFillTx/>
                <a:latin typeface="Arial"/>
              </a:rPr>
              <a:t> </a:t>
            </a:r>
            <a:r>
              <a:rPr kumimoji="0" lang="en-US" sz="1403" b="0" i="0" u="none" strike="noStrike" kern="0" cap="none" spc="0" normalizeH="0" baseline="0" noProof="0" dirty="0">
                <a:ln>
                  <a:noFill/>
                </a:ln>
                <a:solidFill>
                  <a:sysClr val="windowText" lastClr="000000"/>
                </a:solidFill>
                <a:effectLst/>
                <a:uLnTx/>
                <a:uFillTx/>
                <a:latin typeface="Arial"/>
              </a:rPr>
              <a:t>to </a:t>
            </a:r>
          </a:p>
        </p:txBody>
      </p:sp>
      <p:sp>
        <p:nvSpPr>
          <p:cNvPr id="157" name="Rectangle 157"/>
          <p:cNvSpPr/>
          <p:nvPr/>
        </p:nvSpPr>
        <p:spPr>
          <a:xfrm>
            <a:off x="331317" y="5055436"/>
            <a:ext cx="2661049" cy="634469"/>
          </a:xfrm>
          <a:prstGeom prst="rect">
            <a:avLst/>
          </a:prstGeom>
        </p:spPr>
        <p:txBody>
          <a:bodyPr wrap="none" lIns="0" tIns="0" rIns="0" bIns="0">
            <a:spAutoFit/>
          </a:bodyPr>
          <a:lstStyle/>
          <a:p>
            <a:pPr marL="704697" marR="0" lvl="0" indent="0" defTabSz="914400" eaLnBrk="1" fontAlgn="auto" latinLnBrk="0" hangingPunct="1">
              <a:lnSpc>
                <a:spcPct val="100000"/>
              </a:lnSpc>
              <a:spcBef>
                <a:spcPts val="0"/>
              </a:spcBef>
              <a:spcAft>
                <a:spcPts val="0"/>
              </a:spcAft>
              <a:buClrTx/>
              <a:buSzTx/>
              <a:buFontTx/>
              <a:buNone/>
              <a:tabLst/>
              <a:defRPr/>
            </a:pPr>
            <a:r>
              <a:rPr kumimoji="0" lang="en-US" sz="1406" b="0" i="0" u="none" strike="noStrike" kern="0" cap="none" spc="-19" normalizeH="0" baseline="0" noProof="0" dirty="0">
                <a:ln>
                  <a:noFill/>
                </a:ln>
                <a:solidFill>
                  <a:sysClr val="windowText" lastClr="000000"/>
                </a:solidFill>
                <a:effectLst/>
                <a:uLnTx/>
                <a:uFillTx/>
                <a:latin typeface="Arial"/>
              </a:rPr>
              <a:t>s</a:t>
            </a:r>
            <a:r>
              <a:rPr kumimoji="0" lang="en-US" sz="1406" b="0" i="0" u="none" strike="noStrike" kern="0" cap="none" spc="0" normalizeH="0" baseline="0" noProof="0" dirty="0">
                <a:ln>
                  <a:noFill/>
                </a:ln>
                <a:solidFill>
                  <a:sysClr val="windowText" lastClr="000000"/>
                </a:solidFill>
                <a:effectLst/>
                <a:uLnTx/>
                <a:uFillTx/>
                <a:latin typeface="Arial"/>
              </a:rPr>
              <a:t>ignal</a:t>
            </a:r>
            <a:r>
              <a:rPr kumimoji="0" lang="en-US" sz="1406" b="0" i="0" u="none" strike="noStrike" kern="0" cap="none" spc="-67"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Credit</a:t>
            </a:r>
            <a:r>
              <a:rPr kumimoji="0" lang="en-US" sz="1406" b="0" i="0" u="none" strike="noStrike" kern="0" cap="none" spc="-67"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for</a:t>
            </a:r>
            <a:r>
              <a:rPr kumimoji="0" lang="en-US" sz="1406" b="0" i="0" u="none" strike="noStrike" kern="0" cap="none" spc="-67"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line</a:t>
            </a:r>
            <a:r>
              <a:rPr kumimoji="0" lang="en-US" sz="1406" b="0" i="0" u="none" strike="noStrike" kern="0" cap="none" spc="-67" normalizeH="0" baseline="0" noProof="0" dirty="0">
                <a:ln>
                  <a:noFill/>
                </a:ln>
                <a:solidFill>
                  <a:sysClr val="windowText" lastClr="000000"/>
                </a:solidFill>
                <a:effectLst/>
                <a:uLnTx/>
                <a:uFillTx/>
                <a:latin typeface="Arial"/>
              </a:rPr>
              <a:t> </a:t>
            </a:r>
            <a:r>
              <a:rPr kumimoji="0" lang="en-US" sz="1406" b="0" i="0" u="none" strike="noStrike" kern="0" cap="none" spc="0" normalizeH="0" baseline="0" noProof="0" dirty="0">
                <a:ln>
                  <a:noFill/>
                </a:ln>
                <a:solidFill>
                  <a:sysClr val="windowText" lastClr="000000"/>
                </a:solidFill>
                <a:effectLst/>
                <a:uLnTx/>
                <a:uFillTx/>
                <a:latin typeface="Arial"/>
              </a:rPr>
              <a:t>item</a:t>
            </a:r>
          </a:p>
          <a:p>
            <a:pPr marL="0" marR="0" lvl="0" indent="0" defTabSz="914400" eaLnBrk="1" fontAlgn="auto" latinLnBrk="0" hangingPunct="1">
              <a:lnSpc>
                <a:spcPts val="3757"/>
              </a:lnSpc>
              <a:spcBef>
                <a:spcPts val="0"/>
              </a:spcBef>
              <a:spcAft>
                <a:spcPts val="0"/>
              </a:spcAft>
              <a:buClrTx/>
              <a:buSzTx/>
              <a:buFontTx/>
              <a:buNone/>
              <a:tabLst/>
              <a:defRPr/>
            </a:pPr>
            <a:r>
              <a:rPr kumimoji="0" lang="en-US" sz="1442" b="1" i="0" u="none" strike="noStrike" kern="0" cap="none" spc="0" normalizeH="0" baseline="0" noProof="0" dirty="0">
                <a:ln>
                  <a:noFill/>
                </a:ln>
                <a:solidFill>
                  <a:srgbClr val="F0AB00"/>
                </a:solidFill>
                <a:effectLst/>
                <a:uLnTx/>
                <a:uFillTx/>
                <a:latin typeface="Arial"/>
              </a:rPr>
              <a:t>4</a:t>
            </a:r>
            <a:r>
              <a:rPr kumimoji="0" lang="en-US" sz="1442" b="1" i="0" u="none" strike="noStrike" kern="0" cap="none" spc="1507" normalizeH="0" baseline="0" noProof="0" dirty="0">
                <a:ln>
                  <a:noFill/>
                </a:ln>
                <a:solidFill>
                  <a:srgbClr val="F0AB00"/>
                </a:solidFill>
                <a:effectLst/>
                <a:uLnTx/>
                <a:uFillTx/>
                <a:latin typeface="Arial"/>
              </a:rPr>
              <a:t>.</a:t>
            </a:r>
            <a:r>
              <a:rPr kumimoji="0" lang="en-US" sz="1802" i="0" u="none" strike="noStrike" kern="0" cap="none" spc="0" normalizeH="0" baseline="0" noProof="0" dirty="0">
                <a:ln>
                  <a:noFill/>
                </a:ln>
                <a:solidFill>
                  <a:sysClr val="windowText" lastClr="000000"/>
                </a:solidFill>
                <a:effectLst/>
                <a:uLnTx/>
                <a:uFillTx/>
                <a:latin typeface="Arial"/>
              </a:rPr>
              <a:t>Click</a:t>
            </a:r>
            <a:r>
              <a:rPr kumimoji="0" lang="en-US" sz="1802" i="0" u="none" strike="noStrike" kern="0" cap="none" spc="-32" normalizeH="0" baseline="0" noProof="0" dirty="0">
                <a:ln>
                  <a:noFill/>
                </a:ln>
                <a:solidFill>
                  <a:sysClr val="windowText" lastClr="000000"/>
                </a:solidFill>
                <a:effectLst/>
                <a:uLnTx/>
                <a:uFillTx/>
                <a:latin typeface="Arial"/>
              </a:rPr>
              <a:t> </a:t>
            </a:r>
            <a:r>
              <a:rPr kumimoji="0" lang="en-US" sz="1802" i="0" u="none" strike="noStrike" kern="0" cap="none" spc="0" normalizeH="0" baseline="0" noProof="0" dirty="0">
                <a:ln>
                  <a:noFill/>
                </a:ln>
                <a:solidFill>
                  <a:sysClr val="windowText" lastClr="000000"/>
                </a:solidFill>
                <a:effectLst/>
                <a:uLnTx/>
                <a:uFillTx/>
                <a:latin typeface="Arial"/>
              </a:rPr>
              <a:t>Next</a:t>
            </a:r>
          </a:p>
        </p:txBody>
      </p:sp>
      <p:sp>
        <p:nvSpPr>
          <p:cNvPr id="158" name="Rectangle 158"/>
          <p:cNvSpPr/>
          <p:nvPr/>
        </p:nvSpPr>
        <p:spPr>
          <a:xfrm>
            <a:off x="4985892" y="2751442"/>
            <a:ext cx="127271" cy="306274"/>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2" b="0" i="0" u="none" strike="noStrike" kern="0" cap="none" spc="0" normalizeH="0" baseline="0" noProof="0" dirty="0">
                <a:ln>
                  <a:noFill/>
                </a:ln>
                <a:solidFill>
                  <a:sysClr val="windowText" lastClr="000000"/>
                </a:solidFill>
                <a:effectLst/>
                <a:uLnTx/>
                <a:uFillTx/>
                <a:latin typeface="Arial"/>
              </a:rPr>
              <a:t>1</a:t>
            </a:r>
          </a:p>
        </p:txBody>
      </p:sp>
      <p:sp>
        <p:nvSpPr>
          <p:cNvPr id="159" name="Rectangle 159"/>
          <p:cNvSpPr/>
          <p:nvPr/>
        </p:nvSpPr>
        <p:spPr>
          <a:xfrm>
            <a:off x="3987672" y="4066908"/>
            <a:ext cx="127271" cy="306274"/>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2" b="0" i="0" u="none" strike="noStrike" kern="0" cap="none" spc="0" normalizeH="0" baseline="0" noProof="0" dirty="0">
                <a:ln>
                  <a:noFill/>
                </a:ln>
                <a:solidFill>
                  <a:sysClr val="windowText" lastClr="000000"/>
                </a:solidFill>
                <a:effectLst/>
                <a:uLnTx/>
                <a:uFillTx/>
                <a:latin typeface="Arial"/>
              </a:rPr>
              <a:t>2</a:t>
            </a:r>
          </a:p>
        </p:txBody>
      </p:sp>
      <p:sp>
        <p:nvSpPr>
          <p:cNvPr id="160" name="Rectangle 160"/>
          <p:cNvSpPr/>
          <p:nvPr/>
        </p:nvSpPr>
        <p:spPr>
          <a:xfrm>
            <a:off x="4064508" y="4946002"/>
            <a:ext cx="127271" cy="306274"/>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2" b="0" i="0" u="none" strike="noStrike" kern="0" cap="none" spc="0" normalizeH="0" baseline="0" noProof="0" dirty="0">
                <a:ln>
                  <a:noFill/>
                </a:ln>
                <a:solidFill>
                  <a:sysClr val="windowText" lastClr="000000"/>
                </a:solidFill>
                <a:effectLst/>
                <a:uLnTx/>
                <a:uFillTx/>
                <a:latin typeface="Arial"/>
              </a:rPr>
              <a:t>3</a:t>
            </a:r>
          </a:p>
        </p:txBody>
      </p:sp>
      <p:sp>
        <p:nvSpPr>
          <p:cNvPr id="161" name="Rectangle 161"/>
          <p:cNvSpPr/>
          <p:nvPr/>
        </p:nvSpPr>
        <p:spPr>
          <a:xfrm>
            <a:off x="8684006" y="5736602"/>
            <a:ext cx="127271" cy="306274"/>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2" b="0" i="0" u="none" strike="noStrike" kern="0" cap="none" spc="0" normalizeH="0" baseline="0" noProof="0" dirty="0">
                <a:ln>
                  <a:noFill/>
                </a:ln>
                <a:solidFill>
                  <a:sysClr val="windowText" lastClr="000000"/>
                </a:solidFill>
                <a:effectLst/>
                <a:uLnTx/>
                <a:uFillTx/>
                <a:latin typeface="Arial"/>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reeform 162"/>
          <p:cNvSpPr/>
          <p:nvPr/>
        </p:nvSpPr>
        <p:spPr>
          <a:xfrm>
            <a:off x="0" y="0"/>
            <a:ext cx="9144000" cy="6858000"/>
          </a:xfrm>
          <a:custGeom>
            <a:avLst/>
            <a:gdLst/>
            <a:ahLst/>
            <a:cxnLst/>
            <a:rect l="0" t="0" r="0" b="0"/>
            <a:pathLst>
              <a:path w="9144000" h="6858000">
                <a:moveTo>
                  <a:pt x="0" y="6858000"/>
                </a:moveTo>
                <a:lnTo>
                  <a:pt x="9144000" y="6858000"/>
                </a:lnTo>
                <a:lnTo>
                  <a:pt x="9144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3" name="Freeform 163"/>
          <p:cNvSpPr/>
          <p:nvPr/>
        </p:nvSpPr>
        <p:spPr>
          <a:xfrm>
            <a:off x="324611" y="0"/>
            <a:ext cx="8494777" cy="160020"/>
          </a:xfrm>
          <a:custGeom>
            <a:avLst/>
            <a:gdLst/>
            <a:ahLst/>
            <a:cxnLst/>
            <a:rect l="0" t="0" r="0" b="0"/>
            <a:pathLst>
              <a:path w="8494777" h="160020">
                <a:moveTo>
                  <a:pt x="0" y="160020"/>
                </a:moveTo>
                <a:lnTo>
                  <a:pt x="8494777" y="160020"/>
                </a:lnTo>
                <a:lnTo>
                  <a:pt x="8494777" y="0"/>
                </a:lnTo>
                <a:lnTo>
                  <a:pt x="0" y="0"/>
                </a:lnTo>
                <a:lnTo>
                  <a:pt x="0" y="160020"/>
                </a:lnTo>
                <a:close/>
              </a:path>
            </a:pathLst>
          </a:custGeom>
          <a:solidFill>
            <a:srgbClr val="F0AB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4" name="Freeform 164"/>
          <p:cNvSpPr/>
          <p:nvPr/>
        </p:nvSpPr>
        <p:spPr>
          <a:xfrm>
            <a:off x="326897" y="1232154"/>
            <a:ext cx="8496300" cy="0"/>
          </a:xfrm>
          <a:custGeom>
            <a:avLst/>
            <a:gdLst/>
            <a:ahLst/>
            <a:cxnLst/>
            <a:rect l="0" t="0" r="0" b="0"/>
            <a:pathLst>
              <a:path w="8496300">
                <a:moveTo>
                  <a:pt x="0" y="0"/>
                </a:moveTo>
                <a:lnTo>
                  <a:pt x="8496300" y="0"/>
                </a:lnTo>
              </a:path>
            </a:pathLst>
          </a:custGeom>
          <a:noFill/>
          <a:ln w="4576" cap="flat" cmpd="sng">
            <a:solidFill>
              <a:srgbClr val="66666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5" name="Freeform 165"/>
          <p:cNvSpPr/>
          <p:nvPr/>
        </p:nvSpPr>
        <p:spPr>
          <a:xfrm>
            <a:off x="324611" y="6537960"/>
            <a:ext cx="8494777" cy="320040"/>
          </a:xfrm>
          <a:custGeom>
            <a:avLst/>
            <a:gdLst/>
            <a:ahLst/>
            <a:cxnLst/>
            <a:rect l="0" t="0" r="0" b="0"/>
            <a:pathLst>
              <a:path w="8494777" h="320040">
                <a:moveTo>
                  <a:pt x="0" y="320040"/>
                </a:moveTo>
                <a:lnTo>
                  <a:pt x="8494777" y="320040"/>
                </a:lnTo>
                <a:lnTo>
                  <a:pt x="8494777" y="0"/>
                </a:lnTo>
                <a:lnTo>
                  <a:pt x="0" y="0"/>
                </a:lnTo>
                <a:lnTo>
                  <a:pt x="0" y="320040"/>
                </a:lnTo>
                <a:close/>
              </a:path>
            </a:pathLst>
          </a:custGeom>
          <a:solidFill>
            <a:srgbClr val="0000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66" name="Freeform 166"/>
          <p:cNvSpPr/>
          <p:nvPr/>
        </p:nvSpPr>
        <p:spPr>
          <a:xfrm>
            <a:off x="7040880" y="114300"/>
            <a:ext cx="1778508" cy="420624"/>
          </a:xfrm>
          <a:custGeom>
            <a:avLst/>
            <a:gdLst/>
            <a:ahLst/>
            <a:cxnLst/>
            <a:rect l="0" t="0" r="0" b="0"/>
            <a:pathLst>
              <a:path w="1778508" h="420624">
                <a:moveTo>
                  <a:pt x="0" y="0"/>
                </a:moveTo>
                <a:lnTo>
                  <a:pt x="1778508" y="0"/>
                </a:lnTo>
                <a:lnTo>
                  <a:pt x="1778508" y="284480"/>
                </a:lnTo>
                <a:cubicBezTo>
                  <a:pt x="1778508" y="359665"/>
                  <a:pt x="1717548" y="420624"/>
                  <a:pt x="1642363" y="420624"/>
                </a:cubicBezTo>
                <a:lnTo>
                  <a:pt x="136143" y="420624"/>
                </a:lnTo>
                <a:cubicBezTo>
                  <a:pt x="60960" y="420624"/>
                  <a:pt x="0" y="359665"/>
                  <a:pt x="0" y="284480"/>
                </a:cubicBezTo>
                <a:lnTo>
                  <a:pt x="0" y="0"/>
                </a:ln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pic>
        <p:nvPicPr>
          <p:cNvPr id="167" name="Picture 16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62755" y="1499617"/>
            <a:ext cx="5170932" cy="2916935"/>
          </a:xfrm>
          <a:prstGeom prst="rect">
            <a:avLst/>
          </a:prstGeom>
          <a:noFill/>
        </p:spPr>
      </p:pic>
      <p:sp>
        <p:nvSpPr>
          <p:cNvPr id="168" name="Freeform 168"/>
          <p:cNvSpPr/>
          <p:nvPr/>
        </p:nvSpPr>
        <p:spPr>
          <a:xfrm>
            <a:off x="8284464" y="1810512"/>
            <a:ext cx="150876" cy="182880"/>
          </a:xfrm>
          <a:custGeom>
            <a:avLst/>
            <a:gdLst/>
            <a:ahLst/>
            <a:cxnLst/>
            <a:rect l="0" t="0" r="0" b="0"/>
            <a:pathLst>
              <a:path w="150876" h="182880">
                <a:moveTo>
                  <a:pt x="0" y="91441"/>
                </a:moveTo>
                <a:cubicBezTo>
                  <a:pt x="0" y="40894"/>
                  <a:pt x="33781" y="0"/>
                  <a:pt x="75438" y="0"/>
                </a:cubicBezTo>
                <a:cubicBezTo>
                  <a:pt x="117093" y="0"/>
                  <a:pt x="150876" y="40894"/>
                  <a:pt x="150876" y="91441"/>
                </a:cubicBezTo>
                <a:cubicBezTo>
                  <a:pt x="150876" y="141986"/>
                  <a:pt x="117093" y="182880"/>
                  <a:pt x="75438" y="182880"/>
                </a:cubicBezTo>
                <a:cubicBezTo>
                  <a:pt x="33781" y="182880"/>
                  <a:pt x="0" y="141986"/>
                  <a:pt x="0" y="91441"/>
                </a:cubicBezTo>
                <a:close/>
              </a:path>
            </a:pathLst>
          </a:custGeom>
          <a:solidFill>
            <a:srgbClr val="F0AB00">
              <a:alpha val="100000"/>
            </a:srgbClr>
          </a:solidFill>
          <a:ln w="4576">
            <a:noFill/>
          </a:ln>
        </p:spPr>
        <p:style>
          <a:lnRef idx="2">
            <a:schemeClr val="accent1">
              <a:shade val="50000"/>
            </a:schemeClr>
          </a:lnRef>
          <a:fillRef idx="1">
            <a:schemeClr val="accent1"/>
          </a:fillRef>
          <a:effectRef idx="0">
            <a:schemeClr val="accent1"/>
          </a:effectRef>
          <a:fontRef idx="minor">
            <a:schemeClr val="lt1"/>
          </a:fontRef>
        </p:style>
      </p:sp>
      <p:sp>
        <p:nvSpPr>
          <p:cNvPr id="169" name="Rectangle 169"/>
          <p:cNvSpPr/>
          <p:nvPr/>
        </p:nvSpPr>
        <p:spPr>
          <a:xfrm>
            <a:off x="396240" y="6613512"/>
            <a:ext cx="8358937" cy="153276"/>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tab pos="7328280" algn="l"/>
                <a:tab pos="8295385" algn="l"/>
              </a:tabLst>
              <a:defRPr/>
            </a:pPr>
            <a:r>
              <a:rPr kumimoji="0" lang="en-US" sz="900" b="0" i="0" u="none" strike="noStrike" kern="0" cap="none" spc="380" normalizeH="0" baseline="0" noProof="0" dirty="0">
                <a:ln>
                  <a:noFill/>
                </a:ln>
                <a:solidFill>
                  <a:srgbClr val="FFFFFF"/>
                </a:solidFill>
                <a:effectLst/>
                <a:uLnTx/>
                <a:uFillTx/>
                <a:latin typeface="Arial"/>
              </a:rPr>
              <a:t>©</a:t>
            </a:r>
            <a:r>
              <a:rPr kumimoji="0" lang="en-US" sz="900" b="0" i="0" u="none" strike="noStrike" kern="0" cap="none" spc="0" normalizeH="0" baseline="0" noProof="0" dirty="0">
                <a:ln>
                  <a:noFill/>
                </a:ln>
                <a:solidFill>
                  <a:srgbClr val="FFFFFF"/>
                </a:solidFill>
                <a:effectLst/>
                <a:uLnTx/>
                <a:uFillTx/>
                <a:latin typeface="Arial"/>
              </a:rPr>
              <a:t>2016</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SAP</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SE o</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 an SAP</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affiliate</a:t>
            </a:r>
            <a:r>
              <a:rPr kumimoji="0" lang="en-US" sz="900" b="0" i="0" u="none" strike="noStrike" kern="0" cap="none" spc="-70"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compan</a:t>
            </a:r>
            <a:r>
              <a:rPr kumimoji="0" lang="en-US" sz="900" b="0" i="0" u="none" strike="noStrike" kern="0" cap="none" spc="-18" normalizeH="0" baseline="0" noProof="0" dirty="0">
                <a:ln>
                  <a:noFill/>
                </a:ln>
                <a:solidFill>
                  <a:srgbClr val="FFFFFF"/>
                </a:solidFill>
                <a:effectLst/>
                <a:uLnTx/>
                <a:uFillTx/>
                <a:latin typeface="Arial"/>
              </a:rPr>
              <a:t>y</a:t>
            </a:r>
            <a:r>
              <a:rPr kumimoji="0" lang="en-US" sz="900" b="0" i="0" u="none" strike="noStrike" kern="0" cap="none" spc="0" normalizeH="0" baseline="0" noProof="0" dirty="0">
                <a:ln>
                  <a:noFill/>
                </a:ln>
                <a:solidFill>
                  <a:srgbClr val="FFFFFF"/>
                </a:solidFill>
                <a:effectLst/>
                <a:uLnTx/>
                <a:uFillTx/>
                <a:latin typeface="Arial"/>
              </a:rPr>
              <a:t>.</a:t>
            </a:r>
            <a:r>
              <a:rPr kumimoji="0" lang="en-US" sz="900" b="0" i="0" u="none" strike="noStrike" kern="0" cap="none" spc="-68" normalizeH="0" baseline="0" noProof="0" dirty="0">
                <a:ln>
                  <a:noFill/>
                </a:ln>
                <a:solidFill>
                  <a:srgbClr val="FFFFFF"/>
                </a:solidFill>
                <a:effectLst/>
                <a:uLnTx/>
                <a:uFillTx/>
                <a:latin typeface="Arial"/>
              </a:rPr>
              <a:t> </a:t>
            </a:r>
            <a:r>
              <a:rPr kumimoji="0" lang="en-US" sz="900" b="0" i="0" u="none" strike="noStrike" kern="0" cap="none" spc="0" normalizeH="0" baseline="0" noProof="0" dirty="0">
                <a:ln>
                  <a:noFill/>
                </a:ln>
                <a:solidFill>
                  <a:srgbClr val="FFFFFF"/>
                </a:solidFill>
                <a:effectLst/>
                <a:uLnTx/>
                <a:uFillTx/>
                <a:latin typeface="Arial"/>
              </a:rPr>
              <a:t>All</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ights</a:t>
            </a:r>
            <a:r>
              <a:rPr kumimoji="0" lang="en-US" sz="900" b="0" i="0" u="none" strike="noStrike" kern="0" cap="none" spc="-34" normalizeH="0" baseline="0" noProof="0" dirty="0">
                <a:ln>
                  <a:noFill/>
                </a:ln>
                <a:solidFill>
                  <a:srgbClr val="FFFFFF"/>
                </a:solidFill>
                <a:effectLst/>
                <a:uLnTx/>
                <a:uFillTx/>
                <a:latin typeface="Arial"/>
              </a:rPr>
              <a:t> </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0" normalizeH="0" baseline="0" noProof="0" dirty="0">
                <a:ln>
                  <a:noFill/>
                </a:ln>
                <a:solidFill>
                  <a:srgbClr val="FFFFFF"/>
                </a:solidFill>
                <a:effectLst/>
                <a:uLnTx/>
                <a:uFillTx/>
                <a:latin typeface="Arial"/>
              </a:rPr>
              <a:t>ese</a:t>
            </a:r>
            <a:r>
              <a:rPr kumimoji="0" lang="en-US" sz="900" b="0" i="0" u="none" strike="noStrike" kern="0" cap="none" spc="-11" normalizeH="0" baseline="0" noProof="0" dirty="0">
                <a:ln>
                  <a:noFill/>
                </a:ln>
                <a:solidFill>
                  <a:srgbClr val="FFFFFF"/>
                </a:solidFill>
                <a:effectLst/>
                <a:uLnTx/>
                <a:uFillTx/>
                <a:latin typeface="Arial"/>
              </a:rPr>
              <a:t>r</a:t>
            </a:r>
            <a:r>
              <a:rPr kumimoji="0" lang="en-US" sz="900" b="0" i="0" u="none" strike="noStrike" kern="0" cap="none" spc="-53" normalizeH="0" baseline="0" noProof="0" dirty="0">
                <a:ln>
                  <a:noFill/>
                </a:ln>
                <a:solidFill>
                  <a:srgbClr val="FFFFFF"/>
                </a:solidFill>
                <a:effectLst/>
                <a:uLnTx/>
                <a:uFillTx/>
                <a:latin typeface="Arial"/>
              </a:rPr>
              <a:t>v</a:t>
            </a:r>
            <a:r>
              <a:rPr kumimoji="0" lang="en-US" sz="900" b="0" i="0" u="none" strike="noStrike" kern="0" cap="none" spc="0" normalizeH="0" baseline="0" noProof="0" dirty="0">
                <a:ln>
                  <a:noFill/>
                </a:ln>
                <a:solidFill>
                  <a:srgbClr val="FFFFFF"/>
                </a:solidFill>
                <a:effectLst/>
                <a:uLnTx/>
                <a:uFillTx/>
                <a:latin typeface="Arial"/>
              </a:rPr>
              <a:t>ed.	</a:t>
            </a:r>
            <a:r>
              <a:rPr kumimoji="0" lang="en-US" sz="1366" b="0" i="0" u="none" strike="noStrike" kern="0" cap="none" spc="0" normalizeH="0" baseline="7180" noProof="0" dirty="0">
                <a:ln>
                  <a:noFill/>
                </a:ln>
                <a:solidFill>
                  <a:srgbClr val="FFFFFF"/>
                </a:solidFill>
                <a:effectLst/>
                <a:uLnTx/>
                <a:uFillTx/>
                <a:latin typeface="Arial"/>
              </a:rPr>
              <a:t>Customer	</a:t>
            </a:r>
            <a:r>
              <a:rPr kumimoji="0" lang="en-US" sz="900" b="0" i="0" u="none" strike="noStrike" kern="0" cap="none" spc="0" normalizeH="0" baseline="0" noProof="0" dirty="0">
                <a:ln>
                  <a:noFill/>
                </a:ln>
                <a:solidFill>
                  <a:srgbClr val="FFFFFF"/>
                </a:solidFill>
                <a:effectLst/>
                <a:uLnTx/>
                <a:uFillTx/>
                <a:latin typeface="Arial"/>
              </a:rPr>
              <a:t>4</a:t>
            </a:r>
          </a:p>
        </p:txBody>
      </p:sp>
      <p:sp>
        <p:nvSpPr>
          <p:cNvPr id="170" name="Rectangle 170"/>
          <p:cNvSpPr/>
          <p:nvPr/>
        </p:nvSpPr>
        <p:spPr>
          <a:xfrm>
            <a:off x="324307" y="470987"/>
            <a:ext cx="2898550" cy="371512"/>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14" b="1" i="0" u="none" strike="noStrike" kern="0" cap="none" spc="-123" normalizeH="0" baseline="0" noProof="0" dirty="0">
                <a:ln>
                  <a:noFill/>
                </a:ln>
                <a:solidFill>
                  <a:srgbClr val="666666"/>
                </a:solidFill>
                <a:effectLst/>
                <a:uLnTx/>
                <a:uFillTx/>
                <a:latin typeface="Arial"/>
              </a:rPr>
              <a:t>Credit Memo Creation</a:t>
            </a:r>
            <a:endParaRPr kumimoji="0" lang="en-US" sz="2414" b="1" i="0" u="none" strike="noStrike" kern="0" cap="none" spc="0" normalizeH="0" baseline="0" noProof="0" dirty="0">
              <a:ln>
                <a:noFill/>
              </a:ln>
              <a:solidFill>
                <a:srgbClr val="666666"/>
              </a:solidFill>
              <a:effectLst/>
              <a:uLnTx/>
              <a:uFillTx/>
              <a:latin typeface="Arial"/>
            </a:endParaRPr>
          </a:p>
        </p:txBody>
      </p:sp>
      <p:sp>
        <p:nvSpPr>
          <p:cNvPr id="171" name="Rectangle 171"/>
          <p:cNvSpPr/>
          <p:nvPr/>
        </p:nvSpPr>
        <p:spPr>
          <a:xfrm>
            <a:off x="331317" y="1654760"/>
            <a:ext cx="2603533" cy="823302"/>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39" b="1" i="0" u="none" strike="noStrike" kern="0" cap="none" spc="0" normalizeH="0" baseline="0" noProof="0" dirty="0">
                <a:ln>
                  <a:noFill/>
                </a:ln>
                <a:solidFill>
                  <a:srgbClr val="F0AB00"/>
                </a:solidFill>
                <a:effectLst/>
                <a:uLnTx/>
                <a:uFillTx/>
                <a:latin typeface="Arial"/>
              </a:rPr>
              <a:t>1</a:t>
            </a:r>
            <a:r>
              <a:rPr kumimoji="0" lang="en-US" sz="1439" b="1" i="0" u="none" strike="noStrike" kern="0" cap="none" spc="1507" normalizeH="0" baseline="0" noProof="0" dirty="0">
                <a:ln>
                  <a:noFill/>
                </a:ln>
                <a:solidFill>
                  <a:srgbClr val="F0AB00"/>
                </a:solidFill>
                <a:effectLst/>
                <a:uLnTx/>
                <a:uFillTx/>
                <a:latin typeface="Arial"/>
              </a:rPr>
              <a:t>.</a:t>
            </a:r>
            <a:r>
              <a:rPr kumimoji="0" lang="en-US" sz="1800" i="0" u="none" strike="noStrike" kern="0" cap="none" spc="0" normalizeH="0" baseline="0" noProof="0" dirty="0">
                <a:ln>
                  <a:noFill/>
                </a:ln>
                <a:solidFill>
                  <a:sysClr val="windowText" lastClr="000000"/>
                </a:solidFill>
                <a:effectLst/>
                <a:uLnTx/>
                <a:uFillTx/>
                <a:latin typeface="Arial"/>
              </a:rPr>
              <a:t>Click</a:t>
            </a:r>
            <a:r>
              <a:rPr kumimoji="0" lang="en-US" sz="1800" i="0" u="none" strike="noStrike" kern="0" cap="none" spc="-32" normalizeH="0" baseline="0" noProof="0" dirty="0">
                <a:ln>
                  <a:noFill/>
                </a:ln>
                <a:solidFill>
                  <a:sysClr val="windowText" lastClr="000000"/>
                </a:solidFill>
                <a:effectLst/>
                <a:uLnTx/>
                <a:uFillTx/>
                <a:latin typeface="Arial"/>
              </a:rPr>
              <a:t> </a:t>
            </a:r>
            <a:r>
              <a:rPr kumimoji="0" lang="en-US" sz="1800" i="0" u="none" strike="noStrike" kern="0" cap="none" spc="0" normalizeH="0" baseline="0" noProof="0" dirty="0">
                <a:ln>
                  <a:noFill/>
                </a:ln>
                <a:solidFill>
                  <a:sysClr val="windowText" lastClr="000000"/>
                </a:solidFill>
                <a:effectLst/>
                <a:uLnTx/>
                <a:uFillTx/>
                <a:latin typeface="Arial"/>
              </a:rPr>
              <a:t>s</a:t>
            </a:r>
            <a:r>
              <a:rPr kumimoji="0" lang="en-US" sz="1800" i="0" u="none" strike="noStrike" kern="0" cap="none" spc="-19" normalizeH="0" baseline="0" noProof="0" dirty="0">
                <a:ln>
                  <a:noFill/>
                </a:ln>
                <a:solidFill>
                  <a:sysClr val="windowText" lastClr="000000"/>
                </a:solidFill>
                <a:effectLst/>
                <a:uLnTx/>
                <a:uFillTx/>
                <a:latin typeface="Arial"/>
              </a:rPr>
              <a:t>u</a:t>
            </a:r>
            <a:r>
              <a:rPr kumimoji="0" lang="en-US" sz="1800" i="0" u="none" strike="noStrike" kern="0" cap="none" spc="0" normalizeH="0" baseline="0" noProof="0" dirty="0">
                <a:ln>
                  <a:noFill/>
                </a:ln>
                <a:solidFill>
                  <a:sysClr val="windowText" lastClr="000000"/>
                </a:solidFill>
                <a:effectLst/>
                <a:uLnTx/>
                <a:uFillTx/>
                <a:latin typeface="Arial"/>
              </a:rPr>
              <a:t>b</a:t>
            </a:r>
            <a:r>
              <a:rPr kumimoji="0" lang="en-US" sz="1800" i="0" u="none" strike="noStrike" kern="0" cap="none" spc="-16" normalizeH="0" baseline="0" noProof="0" dirty="0">
                <a:ln>
                  <a:noFill/>
                </a:ln>
                <a:solidFill>
                  <a:sysClr val="windowText" lastClr="000000"/>
                </a:solidFill>
                <a:effectLst/>
                <a:uLnTx/>
                <a:uFillTx/>
                <a:latin typeface="Arial"/>
              </a:rPr>
              <a:t>m</a:t>
            </a:r>
            <a:r>
              <a:rPr kumimoji="0" lang="en-US" sz="1800" i="0" u="none" strike="noStrike" kern="0" cap="none" spc="0" normalizeH="0" baseline="0" noProof="0" dirty="0">
                <a:ln>
                  <a:noFill/>
                </a:ln>
                <a:solidFill>
                  <a:sysClr val="windowText" lastClr="000000"/>
                </a:solidFill>
                <a:effectLst/>
                <a:uLnTx/>
                <a:uFillTx/>
                <a:latin typeface="Arial"/>
              </a:rPr>
              <a:t>it b</a:t>
            </a:r>
            <a:r>
              <a:rPr kumimoji="0" lang="en-US" sz="1800" i="0" u="none" strike="noStrike" kern="0" cap="none" spc="-19" normalizeH="0" baseline="0" noProof="0" dirty="0">
                <a:ln>
                  <a:noFill/>
                </a:ln>
                <a:solidFill>
                  <a:sysClr val="windowText" lastClr="000000"/>
                </a:solidFill>
                <a:effectLst/>
                <a:uLnTx/>
                <a:uFillTx/>
                <a:latin typeface="Arial"/>
              </a:rPr>
              <a:t>u</a:t>
            </a:r>
            <a:r>
              <a:rPr kumimoji="0" lang="en-US" sz="1800" i="0" u="none" strike="noStrike" kern="0" cap="none" spc="0" normalizeH="0" baseline="0" noProof="0" dirty="0">
                <a:ln>
                  <a:noFill/>
                </a:ln>
                <a:solidFill>
                  <a:sysClr val="windowText" lastClr="000000"/>
                </a:solidFill>
                <a:effectLst/>
                <a:uLnTx/>
                <a:uFillTx/>
                <a:latin typeface="Arial"/>
              </a:rPr>
              <a:t>tto</a:t>
            </a:r>
            <a:r>
              <a:rPr kumimoji="0" lang="en-US" sz="1800" i="0" u="none" strike="noStrike" kern="0" cap="none" spc="-19" normalizeH="0" baseline="0" noProof="0" dirty="0">
                <a:ln>
                  <a:noFill/>
                </a:ln>
                <a:solidFill>
                  <a:sysClr val="windowText" lastClr="000000"/>
                </a:solidFill>
                <a:effectLst/>
                <a:uLnTx/>
                <a:uFillTx/>
                <a:latin typeface="Arial"/>
              </a:rPr>
              <a:t>n</a:t>
            </a:r>
            <a:r>
              <a:rPr kumimoji="0" lang="en-US" sz="1800" i="0" u="none" strike="noStrike" kern="0" cap="none" spc="0" normalizeH="0" baseline="0" noProof="0" dirty="0">
                <a:ln>
                  <a:noFill/>
                </a:ln>
                <a:solidFill>
                  <a:sysClr val="windowText" lastClr="000000"/>
                </a:solidFill>
                <a:effectLst/>
                <a:uLnTx/>
                <a:uFillTx/>
                <a:latin typeface="Arial"/>
              </a:rPr>
              <a:t> to </a:t>
            </a:r>
          </a:p>
          <a:p>
            <a:pPr marL="343204" marR="0" lvl="0" indent="0" defTabSz="914400" eaLnBrk="1" fontAlgn="auto" latinLnBrk="0" hangingPunct="1">
              <a:lnSpc>
                <a:spcPts val="2160"/>
              </a:lnSpc>
              <a:spcBef>
                <a:spcPts val="0"/>
              </a:spcBef>
              <a:spcAft>
                <a:spcPts val="0"/>
              </a:spcAft>
              <a:buClrTx/>
              <a:buSzTx/>
              <a:buFontTx/>
              <a:buNone/>
              <a:tabLst/>
              <a:defRPr/>
            </a:pPr>
            <a:r>
              <a:rPr kumimoji="0" lang="en-US" sz="1802" i="0" u="none" strike="noStrike" kern="0" cap="none" spc="0" normalizeH="0" baseline="0" noProof="0" dirty="0">
                <a:ln>
                  <a:noFill/>
                </a:ln>
                <a:solidFill>
                  <a:sysClr val="windowText" lastClr="000000"/>
                </a:solidFill>
                <a:effectLst/>
                <a:uLnTx/>
                <a:uFillTx/>
                <a:latin typeface="Arial"/>
              </a:rPr>
              <a:t>se</a:t>
            </a:r>
            <a:r>
              <a:rPr kumimoji="0" lang="en-US" sz="1802" i="0" u="none" strike="noStrike" kern="0" cap="none" spc="-21" normalizeH="0" baseline="0" noProof="0" dirty="0">
                <a:ln>
                  <a:noFill/>
                </a:ln>
                <a:solidFill>
                  <a:sysClr val="windowText" lastClr="000000"/>
                </a:solidFill>
                <a:effectLst/>
                <a:uLnTx/>
                <a:uFillTx/>
                <a:latin typeface="Arial"/>
              </a:rPr>
              <a:t>n</a:t>
            </a:r>
            <a:r>
              <a:rPr kumimoji="0" lang="en-US" sz="1802" i="0" u="none" strike="noStrike" kern="0" cap="none" spc="0" normalizeH="0" baseline="0" noProof="0" dirty="0">
                <a:ln>
                  <a:noFill/>
                </a:ln>
                <a:solidFill>
                  <a:sysClr val="windowText" lastClr="000000"/>
                </a:solidFill>
                <a:effectLst/>
                <a:uLnTx/>
                <a:uFillTx/>
                <a:latin typeface="Arial"/>
              </a:rPr>
              <a:t>d C</a:t>
            </a:r>
            <a:r>
              <a:rPr kumimoji="0" lang="en-US" sz="1802" i="0" u="none" strike="noStrike" kern="0" cap="none" spc="-19" normalizeH="0" baseline="0" noProof="0" dirty="0">
                <a:ln>
                  <a:noFill/>
                </a:ln>
                <a:solidFill>
                  <a:sysClr val="windowText" lastClr="000000"/>
                </a:solidFill>
                <a:effectLst/>
                <a:uLnTx/>
                <a:uFillTx/>
                <a:latin typeface="Arial"/>
              </a:rPr>
              <a:t>r</a:t>
            </a:r>
            <a:r>
              <a:rPr kumimoji="0" lang="en-US" sz="1802" i="0" u="none" strike="noStrike" kern="0" cap="none" spc="0" normalizeH="0" baseline="0" noProof="0" dirty="0">
                <a:ln>
                  <a:noFill/>
                </a:ln>
                <a:solidFill>
                  <a:sysClr val="windowText" lastClr="000000"/>
                </a:solidFill>
                <a:effectLst/>
                <a:uLnTx/>
                <a:uFillTx/>
                <a:latin typeface="Arial"/>
              </a:rPr>
              <a:t>edit</a:t>
            </a:r>
            <a:r>
              <a:rPr kumimoji="0" lang="en-US" sz="1802" i="0" u="none" strike="noStrike" kern="0" cap="none" spc="-32" normalizeH="0" baseline="0" noProof="0" dirty="0">
                <a:ln>
                  <a:noFill/>
                </a:ln>
                <a:solidFill>
                  <a:sysClr val="windowText" lastClr="000000"/>
                </a:solidFill>
                <a:effectLst/>
                <a:uLnTx/>
                <a:uFillTx/>
                <a:latin typeface="Arial"/>
              </a:rPr>
              <a:t> </a:t>
            </a:r>
            <a:r>
              <a:rPr kumimoji="0" lang="en-US" sz="1802" i="0" u="none" strike="noStrike" kern="0" cap="none" spc="-25"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e</a:t>
            </a:r>
            <a:r>
              <a:rPr kumimoji="0" lang="en-US" sz="1802" i="0" u="none" strike="noStrike" kern="0" cap="none" spc="-18" normalizeH="0" baseline="0" noProof="0" dirty="0">
                <a:ln>
                  <a:noFill/>
                </a:ln>
                <a:solidFill>
                  <a:sysClr val="windowText" lastClr="000000"/>
                </a:solidFill>
                <a:effectLst/>
                <a:uLnTx/>
                <a:uFillTx/>
                <a:latin typeface="Arial"/>
              </a:rPr>
              <a:t>m</a:t>
            </a:r>
            <a:r>
              <a:rPr kumimoji="0" lang="en-US" sz="1802" i="0" u="none" strike="noStrike" kern="0" cap="none" spc="0" normalizeH="0" baseline="0" noProof="0" dirty="0">
                <a:ln>
                  <a:noFill/>
                </a:ln>
                <a:solidFill>
                  <a:sysClr val="windowText" lastClr="000000"/>
                </a:solidFill>
                <a:effectLst/>
                <a:uLnTx/>
                <a:uFillTx/>
                <a:latin typeface="Arial"/>
              </a:rPr>
              <a:t>o to </a:t>
            </a:r>
          </a:p>
          <a:p>
            <a:pPr marL="343204" marR="0" lvl="0" indent="0" defTabSz="914400" eaLnBrk="1" fontAlgn="auto" latinLnBrk="0" hangingPunct="1">
              <a:lnSpc>
                <a:spcPts val="2161"/>
              </a:lnSpc>
              <a:spcBef>
                <a:spcPts val="0"/>
              </a:spcBef>
              <a:spcAft>
                <a:spcPts val="0"/>
              </a:spcAft>
              <a:buClrTx/>
              <a:buSzTx/>
              <a:buFontTx/>
              <a:buNone/>
              <a:tabLst/>
              <a:defRPr/>
            </a:pPr>
            <a:r>
              <a:rPr kumimoji="0" lang="en-US" sz="1800" i="0" u="none" strike="noStrike" kern="0" cap="none" spc="-12" normalizeH="0" baseline="0" noProof="0" dirty="0">
                <a:ln>
                  <a:noFill/>
                </a:ln>
                <a:solidFill>
                  <a:sysClr val="windowText" lastClr="000000"/>
                </a:solidFill>
                <a:effectLst/>
                <a:uLnTx/>
                <a:uFillTx/>
                <a:latin typeface="Arial"/>
              </a:rPr>
              <a:t>S</a:t>
            </a:r>
            <a:r>
              <a:rPr kumimoji="0" lang="en-US" sz="1800" i="0" u="none" strike="noStrike" kern="0" cap="none" spc="0" normalizeH="0" baseline="0" noProof="0" dirty="0">
                <a:ln>
                  <a:noFill/>
                </a:ln>
                <a:solidFill>
                  <a:sysClr val="windowText" lastClr="000000"/>
                </a:solidFill>
                <a:effectLst/>
                <a:uLnTx/>
                <a:uFillTx/>
                <a:latin typeface="Arial"/>
              </a:rPr>
              <a:t>t</a:t>
            </a:r>
            <a:r>
              <a:rPr kumimoji="0" lang="en-US" sz="1800" i="0" u="none" strike="noStrike" kern="0" cap="none" spc="-16" normalizeH="0" baseline="0" noProof="0" dirty="0">
                <a:ln>
                  <a:noFill/>
                </a:ln>
                <a:solidFill>
                  <a:sysClr val="windowText" lastClr="000000"/>
                </a:solidFill>
                <a:effectLst/>
                <a:uLnTx/>
                <a:uFillTx/>
                <a:latin typeface="Arial"/>
              </a:rPr>
              <a:t>r</a:t>
            </a:r>
            <a:r>
              <a:rPr kumimoji="0" lang="en-US" sz="1800" i="0" u="none" strike="noStrike" kern="0" cap="none" spc="-28" normalizeH="0" baseline="0" noProof="0" dirty="0">
                <a:ln>
                  <a:noFill/>
                </a:ln>
                <a:solidFill>
                  <a:sysClr val="windowText" lastClr="000000"/>
                </a:solidFill>
                <a:effectLst/>
                <a:uLnTx/>
                <a:uFillTx/>
                <a:latin typeface="Arial"/>
              </a:rPr>
              <a:t>y</a:t>
            </a:r>
            <a:r>
              <a:rPr kumimoji="0" lang="en-US" sz="1800" i="0" u="none" strike="noStrike" kern="0" cap="none" spc="0" normalizeH="0" baseline="0" noProof="0" dirty="0">
                <a:ln>
                  <a:noFill/>
                </a:ln>
                <a:solidFill>
                  <a:sysClr val="windowText" lastClr="000000"/>
                </a:solidFill>
                <a:effectLst/>
                <a:uLnTx/>
                <a:uFillTx/>
                <a:latin typeface="Arial"/>
              </a:rPr>
              <a:t>ker</a:t>
            </a:r>
          </a:p>
        </p:txBody>
      </p:sp>
      <p:sp>
        <p:nvSpPr>
          <p:cNvPr id="172" name="Rectangle 172"/>
          <p:cNvSpPr/>
          <p:nvPr/>
        </p:nvSpPr>
        <p:spPr>
          <a:xfrm>
            <a:off x="8300593" y="1731849"/>
            <a:ext cx="127101" cy="305865"/>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677C9-0C7B-4041-A6AF-BDBE59FBFA1D}">
  <ds:schemaRefs>
    <ds:schemaRef ds:uri="http://schemas.microsoft.com/sharepoint/v3/contenttype/forms"/>
  </ds:schemaRefs>
</ds:datastoreItem>
</file>

<file path=customXml/itemProps2.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43007</TotalTime>
  <Words>291</Words>
  <Application>Microsoft Macintosh PowerPoint</Application>
  <PresentationFormat>On-screen Show (4:3)</PresentationFormat>
  <Paragraphs>53</Paragraphs>
  <Slides>7</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Wingdings</vt:lpstr>
      <vt:lpstr>Courier New</vt:lpstr>
      <vt:lpstr>Wingdings</vt:lpstr>
      <vt:lpstr>Symbol</vt:lpstr>
      <vt:lpstr>Arial</vt:lpstr>
      <vt:lpstr>SAP_Ariba_2016_4x3_white</vt:lpstr>
      <vt:lpstr>SAP_2013_v1.2</vt:lpstr>
      <vt:lpstr>Office Theme</vt:lpstr>
      <vt:lpstr>Credit Memo Training Guide 2023</vt:lpstr>
      <vt:lpstr>Agenda</vt:lpstr>
      <vt:lpstr>Credit Memo Call Outs</vt:lpstr>
      <vt:lpstr>PowerPoint Presentation</vt:lpstr>
      <vt:lpstr>PowerPoint Presentation</vt:lpstr>
      <vt:lpstr>PowerPoint Presentation</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Credit Memo Training Guide</dc:title>
  <dc:subject/>
  <dc:creator>SAP SE</dc:creator>
  <cp:keywords/>
  <dc:description/>
  <cp:lastModifiedBy>Bocage, Kristian</cp:lastModifiedBy>
  <cp:revision>996</cp:revision>
  <dcterms:created xsi:type="dcterms:W3CDTF">2016-08-22T13:51:35Z</dcterms:created>
  <dcterms:modified xsi:type="dcterms:W3CDTF">2023-04-11T14:48:40Z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