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4"/>
    <p:sldMasterId id="2147483681" r:id="rId5"/>
    <p:sldMasterId id="2147483683" r:id="rId6"/>
  </p:sldMasterIdLst>
  <p:notesMasterIdLst>
    <p:notesMasterId r:id="rId16"/>
  </p:notesMasterIdLst>
  <p:sldIdLst>
    <p:sldId id="267" r:id="rId7"/>
    <p:sldId id="262" r:id="rId8"/>
    <p:sldId id="263" r:id="rId9"/>
    <p:sldId id="264" r:id="rId10"/>
    <p:sldId id="265" r:id="rId11"/>
    <p:sldId id="266" r:id="rId12"/>
    <p:sldId id="259" r:id="rId13"/>
    <p:sldId id="268" r:id="rId14"/>
    <p:sldId id="261" r:id="rId15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Helvetica" panose="020B0403020202020204" pitchFamily="34" charset="0"/>
      <p:regular r:id="rId22"/>
      <p:bold r:id="rId23"/>
      <p:italic r:id="rId24"/>
      <p:boldItalic r:id="rId25"/>
    </p:embeddedFont>
    <p:embeddedFont>
      <p:font typeface="Helvetica Neue" panose="020B0604020202020204" charset="0"/>
      <p:regular r:id="rId26"/>
      <p:bold r:id="rId27"/>
      <p:italic r:id="rId28"/>
      <p:boldItalic r:id="rId29"/>
    </p:embeddedFont>
    <p:embeddedFont>
      <p:font typeface="Helvetica Neue Light" panose="020B0604020202020204" charset="0"/>
      <p:regular r:id="rId30"/>
      <p:bold r:id="rId31"/>
      <p:italic r:id="rId32"/>
      <p:boldItalic r:id="rId33"/>
    </p:embeddedFont>
  </p:embeddedFontLst>
  <p:custDataLst>
    <p:tags r:id="rId34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oho Amy" initials="YA" lastIdx="8" clrIdx="0">
    <p:extLst>
      <p:ext uri="{19B8F6BF-5375-455C-9EA6-DF929625EA0E}">
        <p15:presenceInfo xmlns:p15="http://schemas.microsoft.com/office/powerpoint/2012/main" userId="S::amy.yoho@stryker.com::bffc809bdb8e7421" providerId="AD"/>
      </p:ext>
    </p:extLst>
  </p:cmAuthor>
  <p:cmAuthor id="2" name="Kaur, Pawandeep" initials="KP" lastIdx="1" clrIdx="1">
    <p:extLst>
      <p:ext uri="{19B8F6BF-5375-455C-9EA6-DF929625EA0E}">
        <p15:presenceInfo xmlns:p15="http://schemas.microsoft.com/office/powerpoint/2012/main" userId="S::Pawandeep.Kaur@stryker.com::c1e15129-0bbb-45f5-a953-555e2ed3884a" providerId="AD"/>
      </p:ext>
    </p:extLst>
  </p:cmAuthor>
  <p:cmAuthor id="3" name="DeBruyne, Els" initials="DE" lastIdx="5" clrIdx="2">
    <p:extLst>
      <p:ext uri="{19B8F6BF-5375-455C-9EA6-DF929625EA0E}">
        <p15:presenceInfo xmlns:p15="http://schemas.microsoft.com/office/powerpoint/2012/main" userId="S::els.debruyne@stryker.com::d761c852-c758-435c-8a90-c8ae33161e4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605" autoAdjust="0"/>
    <p:restoredTop sz="96357" autoAdjust="0"/>
  </p:normalViewPr>
  <p:slideViewPr>
    <p:cSldViewPr snapToGrid="0">
      <p:cViewPr varScale="1">
        <p:scale>
          <a:sx n="146" d="100"/>
          <a:sy n="146" d="100"/>
        </p:scale>
        <p:origin x="129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tableStyles" Target="tableStyles.xml"/><Relationship Id="rId21" Type="http://schemas.openxmlformats.org/officeDocument/2006/relationships/font" Target="fonts/font5.fntdata"/><Relationship Id="rId34" Type="http://schemas.openxmlformats.org/officeDocument/2006/relationships/tags" Target="tags/tag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commentAuthors" Target="commentAuthor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DAIVEER" userId="c8a0dc90-64da-481c-abe2-50e13b2b8e8a" providerId="ADAL" clId="{E868FABA-44FA-4B68-AA16-33BEF451FDFC}"/>
    <pc:docChg chg="custSel delSld modSld">
      <pc:chgData name="UDAIVEER" userId="c8a0dc90-64da-481c-abe2-50e13b2b8e8a" providerId="ADAL" clId="{E868FABA-44FA-4B68-AA16-33BEF451FDFC}" dt="2021-09-17T07:34:23.104" v="16" actId="207"/>
      <pc:docMkLst>
        <pc:docMk/>
      </pc:docMkLst>
      <pc:sldChg chg="del">
        <pc:chgData name="UDAIVEER" userId="c8a0dc90-64da-481c-abe2-50e13b2b8e8a" providerId="ADAL" clId="{E868FABA-44FA-4B68-AA16-33BEF451FDFC}" dt="2021-09-17T07:32:48.786" v="0" actId="47"/>
        <pc:sldMkLst>
          <pc:docMk/>
          <pc:sldMk cId="0" sldId="256"/>
        </pc:sldMkLst>
      </pc:sldChg>
      <pc:sldChg chg="modSp mod">
        <pc:chgData name="UDAIVEER" userId="c8a0dc90-64da-481c-abe2-50e13b2b8e8a" providerId="ADAL" clId="{E868FABA-44FA-4B68-AA16-33BEF451FDFC}" dt="2021-09-17T07:33:29.906" v="6" actId="13926"/>
        <pc:sldMkLst>
          <pc:docMk/>
          <pc:sldMk cId="0" sldId="259"/>
        </pc:sldMkLst>
        <pc:spChg chg="mod">
          <ac:chgData name="UDAIVEER" userId="c8a0dc90-64da-481c-abe2-50e13b2b8e8a" providerId="ADAL" clId="{E868FABA-44FA-4B68-AA16-33BEF451FDFC}" dt="2021-09-17T07:33:24.734" v="5" actId="13926"/>
          <ac:spMkLst>
            <pc:docMk/>
            <pc:sldMk cId="0" sldId="259"/>
            <ac:spMk id="20" creationId="{8E443C88-FE10-4283-9624-0FD3EDA8D376}"/>
          </ac:spMkLst>
        </pc:spChg>
        <pc:spChg chg="mod">
          <ac:chgData name="UDAIVEER" userId="c8a0dc90-64da-481c-abe2-50e13b2b8e8a" providerId="ADAL" clId="{E868FABA-44FA-4B68-AA16-33BEF451FDFC}" dt="2021-09-17T07:33:29.906" v="6" actId="13926"/>
          <ac:spMkLst>
            <pc:docMk/>
            <pc:sldMk cId="0" sldId="259"/>
            <ac:spMk id="25" creationId="{B466542E-11D2-4973-9F45-1AB1D4A68FDE}"/>
          </ac:spMkLst>
        </pc:spChg>
      </pc:sldChg>
      <pc:sldChg chg="del">
        <pc:chgData name="UDAIVEER" userId="c8a0dc90-64da-481c-abe2-50e13b2b8e8a" providerId="ADAL" clId="{E868FABA-44FA-4B68-AA16-33BEF451FDFC}" dt="2021-09-17T07:33:42.920" v="7" actId="47"/>
        <pc:sldMkLst>
          <pc:docMk/>
          <pc:sldMk cId="0" sldId="260"/>
        </pc:sldMkLst>
      </pc:sldChg>
      <pc:sldChg chg="delSp modSp mod">
        <pc:chgData name="UDAIVEER" userId="c8a0dc90-64da-481c-abe2-50e13b2b8e8a" providerId="ADAL" clId="{E868FABA-44FA-4B68-AA16-33BEF451FDFC}" dt="2021-09-17T07:33:09.224" v="4" actId="13926"/>
        <pc:sldMkLst>
          <pc:docMk/>
          <pc:sldMk cId="2466511511" sldId="267"/>
        </pc:sldMkLst>
        <pc:spChg chg="del">
          <ac:chgData name="UDAIVEER" userId="c8a0dc90-64da-481c-abe2-50e13b2b8e8a" providerId="ADAL" clId="{E868FABA-44FA-4B68-AA16-33BEF451FDFC}" dt="2021-09-17T07:32:53.218" v="1" actId="478"/>
          <ac:spMkLst>
            <pc:docMk/>
            <pc:sldMk cId="2466511511" sldId="267"/>
            <ac:spMk id="20" creationId="{F36AF272-7E8B-4702-8879-E88DFA4D12D5}"/>
          </ac:spMkLst>
        </pc:spChg>
        <pc:spChg chg="mod">
          <ac:chgData name="UDAIVEER" userId="c8a0dc90-64da-481c-abe2-50e13b2b8e8a" providerId="ADAL" clId="{E868FABA-44FA-4B68-AA16-33BEF451FDFC}" dt="2021-09-17T07:33:01.475" v="2" actId="13926"/>
          <ac:spMkLst>
            <pc:docMk/>
            <pc:sldMk cId="2466511511" sldId="267"/>
            <ac:spMk id="200" creationId="{00000000-0000-0000-0000-000000000000}"/>
          </ac:spMkLst>
        </pc:spChg>
        <pc:spChg chg="mod">
          <ac:chgData name="UDAIVEER" userId="c8a0dc90-64da-481c-abe2-50e13b2b8e8a" providerId="ADAL" clId="{E868FABA-44FA-4B68-AA16-33BEF451FDFC}" dt="2021-09-17T07:33:09.224" v="4" actId="13926"/>
          <ac:spMkLst>
            <pc:docMk/>
            <pc:sldMk cId="2466511511" sldId="267"/>
            <ac:spMk id="204" creationId="{00000000-0000-0000-0000-000000000000}"/>
          </ac:spMkLst>
        </pc:spChg>
        <pc:spChg chg="mod">
          <ac:chgData name="UDAIVEER" userId="c8a0dc90-64da-481c-abe2-50e13b2b8e8a" providerId="ADAL" clId="{E868FABA-44FA-4B68-AA16-33BEF451FDFC}" dt="2021-09-17T07:33:05.259" v="3" actId="13926"/>
          <ac:spMkLst>
            <pc:docMk/>
            <pc:sldMk cId="2466511511" sldId="267"/>
            <ac:spMk id="207" creationId="{00000000-0000-0000-0000-000000000000}"/>
          </ac:spMkLst>
        </pc:spChg>
      </pc:sldChg>
      <pc:sldChg chg="delSp modSp mod">
        <pc:chgData name="UDAIVEER" userId="c8a0dc90-64da-481c-abe2-50e13b2b8e8a" providerId="ADAL" clId="{E868FABA-44FA-4B68-AA16-33BEF451FDFC}" dt="2021-09-17T07:34:23.104" v="16" actId="207"/>
        <pc:sldMkLst>
          <pc:docMk/>
          <pc:sldMk cId="692457517" sldId="268"/>
        </pc:sldMkLst>
        <pc:spChg chg="del">
          <ac:chgData name="UDAIVEER" userId="c8a0dc90-64da-481c-abe2-50e13b2b8e8a" providerId="ADAL" clId="{E868FABA-44FA-4B68-AA16-33BEF451FDFC}" dt="2021-09-17T07:33:47.086" v="8" actId="478"/>
          <ac:spMkLst>
            <pc:docMk/>
            <pc:sldMk cId="692457517" sldId="268"/>
            <ac:spMk id="7" creationId="{101F0386-37FF-4512-96FC-D766D153DAA1}"/>
          </ac:spMkLst>
        </pc:spChg>
        <pc:spChg chg="del">
          <ac:chgData name="UDAIVEER" userId="c8a0dc90-64da-481c-abe2-50e13b2b8e8a" providerId="ADAL" clId="{E868FABA-44FA-4B68-AA16-33BEF451FDFC}" dt="2021-09-17T07:33:54.945" v="10" actId="478"/>
          <ac:spMkLst>
            <pc:docMk/>
            <pc:sldMk cId="692457517" sldId="268"/>
            <ac:spMk id="14" creationId="{564AD5F7-468B-47BE-BC8D-A4BDA9CA6F5D}"/>
          </ac:spMkLst>
        </pc:spChg>
        <pc:spChg chg="mod">
          <ac:chgData name="UDAIVEER" userId="c8a0dc90-64da-481c-abe2-50e13b2b8e8a" providerId="ADAL" clId="{E868FABA-44FA-4B68-AA16-33BEF451FDFC}" dt="2021-09-17T07:34:08.501" v="14" actId="13926"/>
          <ac:spMkLst>
            <pc:docMk/>
            <pc:sldMk cId="692457517" sldId="268"/>
            <ac:spMk id="281" creationId="{00000000-0000-0000-0000-000000000000}"/>
          </ac:spMkLst>
        </pc:spChg>
        <pc:spChg chg="mod">
          <ac:chgData name="UDAIVEER" userId="c8a0dc90-64da-481c-abe2-50e13b2b8e8a" providerId="ADAL" clId="{E868FABA-44FA-4B68-AA16-33BEF451FDFC}" dt="2021-09-17T07:34:16.330" v="15" actId="207"/>
          <ac:spMkLst>
            <pc:docMk/>
            <pc:sldMk cId="692457517" sldId="268"/>
            <ac:spMk id="285" creationId="{00000000-0000-0000-0000-000000000000}"/>
          </ac:spMkLst>
        </pc:spChg>
        <pc:spChg chg="mod">
          <ac:chgData name="UDAIVEER" userId="c8a0dc90-64da-481c-abe2-50e13b2b8e8a" providerId="ADAL" clId="{E868FABA-44FA-4B68-AA16-33BEF451FDFC}" dt="2021-09-17T07:34:23.104" v="16" actId="207"/>
          <ac:spMkLst>
            <pc:docMk/>
            <pc:sldMk cId="692457517" sldId="268"/>
            <ac:spMk id="290" creationId="{00000000-0000-0000-0000-000000000000}"/>
          </ac:spMkLst>
        </pc:spChg>
        <pc:cxnChg chg="del">
          <ac:chgData name="UDAIVEER" userId="c8a0dc90-64da-481c-abe2-50e13b2b8e8a" providerId="ADAL" clId="{E868FABA-44FA-4B68-AA16-33BEF451FDFC}" dt="2021-09-17T07:33:59.474" v="12" actId="478"/>
          <ac:cxnSpMkLst>
            <pc:docMk/>
            <pc:sldMk cId="692457517" sldId="268"/>
            <ac:cxnSpMk id="4" creationId="{DB986D7E-A5A6-4DCB-A99E-08E78AFADA4B}"/>
          </ac:cxnSpMkLst>
        </pc:cxnChg>
        <pc:cxnChg chg="del">
          <ac:chgData name="UDAIVEER" userId="c8a0dc90-64da-481c-abe2-50e13b2b8e8a" providerId="ADAL" clId="{E868FABA-44FA-4B68-AA16-33BEF451FDFC}" dt="2021-09-17T07:33:57.553" v="11" actId="478"/>
          <ac:cxnSpMkLst>
            <pc:docMk/>
            <pc:sldMk cId="692457517" sldId="268"/>
            <ac:cxnSpMk id="6" creationId="{CE45505B-CA8D-476F-90C6-86DE7632CF91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5c7a751579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g5c7a75157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7543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5c80379cf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g5c80379cf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5c7919fe99_0_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5c7919fe99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8774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5c7919fe99_0_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5c7919fe99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0276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5c7919fe99_0_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5c7919fe99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9828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5c7919fe99_0_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5c7919fe99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4491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5199ed818e_0_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g5199ed818e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5c7919fe99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g5c7919fe99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914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5c7919fe99_0_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g5c7919fe99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  <p:sp>
        <p:nvSpPr>
          <p:cNvPr id="61" name="Google Shape;61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Helvetica Neue"/>
              <a:buNone/>
              <a:defRPr sz="4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  <p:sp>
        <p:nvSpPr>
          <p:cNvPr id="78" name="Google Shape;78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 dirty="0"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 dirty="0"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595000" y="44577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endParaRPr lang="en-US" dirty="0"/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97" name="Google Shape;97;p20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 dirty="0"/>
          </a:p>
        </p:txBody>
      </p:sp>
      <p:sp>
        <p:nvSpPr>
          <p:cNvPr id="98" name="Google Shape;98;p20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 dirty="0"/>
          </a:p>
        </p:txBody>
      </p:sp>
      <p:sp>
        <p:nvSpPr>
          <p:cNvPr id="99" name="Google Shape;99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04" name="Google Shape;104;p21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5" name="Google Shape;105;p21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 dirty="0"/>
          </a:p>
        </p:txBody>
      </p:sp>
      <p:sp>
        <p:nvSpPr>
          <p:cNvPr id="106" name="Google Shape;106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11" name="Google Shape;111;p22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  <p:sp>
        <p:nvSpPr>
          <p:cNvPr id="112" name="Google Shape;112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 type="blank">
  <p:cSld name="1_Blank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28015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16332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7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0" name="Google Shape;140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17732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28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65150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9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9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53" name="Google Shape;153;p29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9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55" name="Google Shape;155;p29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50169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2179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81475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32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71" name="Google Shape;171;p32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72" name="Google Shape;172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32065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33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Google Shape;178;p33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79" name="Google Shape;179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05536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34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5" name="Google Shape;185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396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35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2767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7F7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Helvetica Neue"/>
              <a:buNone/>
              <a:defRPr sz="3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 dirty="0"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34495E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Neue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6" name="Google Shape;56;p13"/>
          <p:cNvSpPr txBox="1"/>
          <p:nvPr/>
        </p:nvSpPr>
        <p:spPr>
          <a:xfrm>
            <a:off x="628649" y="4767263"/>
            <a:ext cx="21990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34495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Davranış Kuralları Eğitimi</a:t>
            </a:r>
            <a:endParaRPr sz="1100">
              <a:solidFill>
                <a:srgbClr val="34495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7" name="Google Shape;57;p13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7F7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Neue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14561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0E1F8252-73B4-4060-A8D3-FD9EE99E3D12}"/>
              </a:ext>
            </a:extLst>
          </p:cNvPr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4510" y="1277390"/>
            <a:ext cx="3015225" cy="26429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8" name="Google Shape;198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sz="900" b="0" i="0" u="none" strike="noStrike" cap="none" normalizeH="0" baseline="0">
                <a:ln>
                  <a:noFill/>
                </a:ln>
                <a:solidFill>
                  <a:srgbClr val="34495E"/>
                </a:solidFill>
                <a:effectLst/>
                <a:uLnTx/>
                <a:uFillTx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900" b="0" i="0" u="none" strike="noStrike" cap="none" normalizeH="0" baseline="0" dirty="0">
              <a:ln>
                <a:noFill/>
              </a:ln>
              <a:solidFill>
                <a:srgbClr val="34495E"/>
              </a:solidFill>
              <a:effectLst/>
              <a:uLnTx/>
              <a:uFillTx/>
              <a:sym typeface="Helvetica Neue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8248E4E-04F8-4559-B257-27F6A2DC120B}"/>
              </a:ext>
            </a:extLst>
          </p:cNvPr>
          <p:cNvGrpSpPr/>
          <p:nvPr/>
        </p:nvGrpSpPr>
        <p:grpSpPr>
          <a:xfrm>
            <a:off x="415258" y="570152"/>
            <a:ext cx="6663132" cy="943991"/>
            <a:chOff x="415258" y="670150"/>
            <a:chExt cx="6151560" cy="943991"/>
          </a:xfrm>
        </p:grpSpPr>
        <p:pic>
          <p:nvPicPr>
            <p:cNvPr id="19" name="Picture 18" descr="Links/orange_icons.jpg">
              <a:extLst>
                <a:ext uri="{FF2B5EF4-FFF2-40B4-BE49-F238E27FC236}">
                  <a16:creationId xmlns:a16="http://schemas.microsoft.com/office/drawing/2014/main" id="{D808E85A-A386-4164-93E0-E71D3C0B1C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829"/>
            <a:stretch/>
          </p:blipFill>
          <p:spPr bwMode="auto">
            <a:xfrm>
              <a:off x="415258" y="786377"/>
              <a:ext cx="542882" cy="60949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00" name="Google Shape;200;p36"/>
            <p:cNvSpPr txBox="1"/>
            <p:nvPr/>
          </p:nvSpPr>
          <p:spPr>
            <a:xfrm>
              <a:off x="943300" y="670150"/>
              <a:ext cx="5623518" cy="9439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tr-tr" sz="1200" b="1" i="0" u="none" strike="noStrike" cap="none" normalizeH="0" baseline="0" dirty="0">
                  <a:ln>
                    <a:noFill/>
                  </a:ln>
                  <a:solidFill>
                    <a:srgbClr val="34495E"/>
                  </a:solidFill>
                  <a:effectLst/>
                  <a:uLnTx/>
                  <a:uFillTx/>
                  <a:latin typeface="Arial" panose="020B0604020202020204" pitchFamily="34" charset="0"/>
                  <a:cs typeface="Times New Roman" panose="02020603050405020304" pitchFamily="18" charset="0"/>
                  <a:sym typeface="Helvetica"/>
                </a:rPr>
                <a:t>Açıklama</a:t>
              </a:r>
              <a:endParaRPr kumimoji="0" sz="1200" b="1" i="0" u="none" strike="noStrike" cap="none" normalizeH="0" baseline="0" dirty="0">
                <a:ln>
                  <a:noFill/>
                </a:ln>
                <a:solidFill>
                  <a:srgbClr val="34495E"/>
                </a:solidFill>
                <a:effectLst/>
                <a:uLnTx/>
                <a:uFillTx/>
                <a:latin typeface="Arial" panose="020B0604020202020204" pitchFamily="34" charset="0"/>
                <a:cs typeface="Times New Roman" panose="02020603050405020304" pitchFamily="18" charset="0"/>
                <a:sym typeface="Helvetica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tr-tr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Helvetica"/>
                  <a:cs typeface="Arial" panose="020B0604020202020204" pitchFamily="34" charset="0"/>
                  <a:sym typeface="Helvetica"/>
                </a:rPr>
                <a:t>Davranış Kuralları, işlerin şirketinizin etik ve yasal olarak hareket etme taahhüdüne uygun olarak nasıl yürütüleceği konusunda; çalışanlar, yetkililer ve direktörler için temel bir kılavuz niteliği taşır. </a:t>
              </a:r>
              <a:endParaRPr kumimoji="0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endParaRPr kumimoji="0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tr-tr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Helvetica"/>
                  <a:cs typeface="Arial" panose="020B0604020202020204" pitchFamily="34" charset="0"/>
                  <a:sym typeface="Helvetica"/>
                </a:rPr>
                <a:t> </a:t>
              </a:r>
              <a:endParaRPr kumimoji="0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tr-t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Helvetica"/>
                  <a:cs typeface="Arial" panose="020B0604020202020204" pitchFamily="34" charset="0"/>
                  <a:sym typeface="Helvetica"/>
                </a:rPr>
                <a:t> </a:t>
              </a:r>
              <a:endParaRPr kumimoji="0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tr-t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Helvetica"/>
                  <a:cs typeface="Arial" panose="020B0604020202020204" pitchFamily="34" charset="0"/>
                  <a:sym typeface="Helvetica"/>
                </a:rPr>
                <a:t> </a:t>
              </a:r>
              <a:endParaRPr kumimoji="0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0E71417-3B07-4DFA-9549-542CE977C038}"/>
              </a:ext>
            </a:extLst>
          </p:cNvPr>
          <p:cNvGrpSpPr/>
          <p:nvPr/>
        </p:nvGrpSpPr>
        <p:grpSpPr>
          <a:xfrm>
            <a:off x="415236" y="2350099"/>
            <a:ext cx="6151582" cy="1550246"/>
            <a:chOff x="415236" y="2510625"/>
            <a:chExt cx="6151582" cy="1550246"/>
          </a:xfrm>
        </p:grpSpPr>
        <p:pic>
          <p:nvPicPr>
            <p:cNvPr id="23" name="Picture 22" descr="Links/orange_icons.jpg">
              <a:extLst>
                <a:ext uri="{FF2B5EF4-FFF2-40B4-BE49-F238E27FC236}">
                  <a16:creationId xmlns:a16="http://schemas.microsoft.com/office/drawing/2014/main" id="{840A4EF1-1A67-41B0-B3AF-3336846AEA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50" r="23779"/>
            <a:stretch/>
          </p:blipFill>
          <p:spPr bwMode="auto">
            <a:xfrm>
              <a:off x="415236" y="2650350"/>
              <a:ext cx="542904" cy="59855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04" name="Google Shape;204;p36"/>
            <p:cNvSpPr txBox="1"/>
            <p:nvPr/>
          </p:nvSpPr>
          <p:spPr>
            <a:xfrm>
              <a:off x="943300" y="2510625"/>
              <a:ext cx="5623518" cy="1550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tr-tr" sz="1200" b="1" i="0" u="none" strike="noStrike" cap="none" normalizeH="0" baseline="0" dirty="0">
                  <a:ln>
                    <a:noFill/>
                  </a:ln>
                  <a:solidFill>
                    <a:srgbClr val="34495E"/>
                  </a:solidFill>
                  <a:effectLst/>
                  <a:uLnTx/>
                  <a:uFillTx/>
                  <a:latin typeface="Arial" panose="020B0604020202020204" pitchFamily="34" charset="0"/>
                  <a:cs typeface="Times New Roman" panose="02020603050405020304" pitchFamily="18" charset="0"/>
                  <a:sym typeface="Helvetica"/>
                </a:rPr>
                <a:t>Talimatlar</a:t>
              </a:r>
              <a:endParaRPr kumimoji="0" sz="1200" b="1" i="0" u="none" strike="noStrike" cap="none" normalizeH="0" baseline="0" dirty="0">
                <a:ln>
                  <a:noFill/>
                </a:ln>
                <a:solidFill>
                  <a:srgbClr val="34495E"/>
                </a:solidFill>
                <a:effectLst/>
                <a:uLnTx/>
                <a:uFillTx/>
                <a:latin typeface="Arial" panose="020B0604020202020204" pitchFamily="34" charset="0"/>
                <a:cs typeface="Times New Roman" panose="02020603050405020304" pitchFamily="18" charset="0"/>
                <a:sym typeface="Helvetica"/>
              </a:endParaRPr>
            </a:p>
            <a:p>
              <a:pPr marL="457200" marR="0" lvl="0" indent="-292100" algn="l" defTabSz="914400" rtl="0" eaLnBrk="1" fontAlgn="auto" latinLnBrk="0" hangingPunct="1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Helvetica"/>
                <a:buAutoNum type="arabicPeriod"/>
                <a:tabLst/>
                <a:defRPr/>
              </a:pPr>
              <a:r>
                <a:rPr kumimoji="0" lang="tr-tr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Helvetica"/>
                  <a:cs typeface="Arial" panose="020B0604020202020204" pitchFamily="34" charset="0"/>
                  <a:sym typeface="Helvetica"/>
                </a:rPr>
                <a:t>Davranış Kurallarını tüm görevlilere, direktörlere ve çalışanlara (işe alma sırasında </a:t>
              </a:r>
              <a:b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Helvetica"/>
                  <a:cs typeface="Arial" panose="020B0604020202020204" pitchFamily="34" charset="0"/>
                  <a:sym typeface="Helvetica"/>
                </a:rPr>
              </a:br>
              <a:r>
                <a:rPr kumimoji="0" lang="tr-tr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Helvetica"/>
                  <a:cs typeface="Arial" panose="020B0604020202020204" pitchFamily="34" charset="0"/>
                  <a:sym typeface="Helvetica"/>
                </a:rPr>
                <a:t>yeni çalışanlar dahil) sağlayın.</a:t>
              </a:r>
              <a:endParaRPr kumimoji="0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endParaRPr>
            </a:p>
            <a:p>
              <a:pPr marL="457200" marR="0" lvl="0" indent="-29210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Helvetica"/>
                <a:buAutoNum type="arabicPeriod"/>
                <a:tabLst/>
                <a:defRPr/>
              </a:pPr>
              <a:r>
                <a:rPr kumimoji="0" lang="tr-tr" sz="1000" b="0" i="0" u="none" strike="noStrike" cap="none" spc="-10" normalizeH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Helvetica"/>
                  <a:cs typeface="Arial" panose="020B0604020202020204" pitchFamily="34" charset="0"/>
                  <a:sym typeface="Helvetica"/>
                </a:rPr>
                <a:t>Çalışanlara, davranışlarıyla ilgili görev ve sorumluluklarını anlamalarını sağlamak için katılım sürecinin bir parçası olarak ve yinelen şekilde Davranış Kuralları Eğitimi </a:t>
              </a:r>
              <a:r>
                <a:rPr kumimoji="0" lang="tr-tr" sz="1000" b="0" i="0" u="none" strike="noStrike" cap="none" spc="-10" normalizeH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Helvetica"/>
                  <a:cs typeface="Arial" panose="020B0604020202020204" pitchFamily="34" charset="0"/>
                  <a:sym typeface="Helvetica"/>
                </a:rPr>
                <a:t>sağlayın.</a:t>
              </a:r>
              <a:endParaRPr kumimoji="0" sz="1000" b="0" i="0" u="none" strike="noStrike" cap="none" spc="-1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endParaRPr>
            </a:p>
            <a:p>
              <a:pPr marL="457200" marR="0" lvl="0" indent="-29210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Helvetica"/>
                <a:buAutoNum type="arabicPeriod"/>
                <a:tabLst/>
                <a:defRPr/>
              </a:pPr>
              <a:r>
                <a:rPr kumimoji="0" lang="tr-tr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Helvetica"/>
                  <a:cs typeface="Arial" panose="020B0604020202020204" pitchFamily="34" charset="0"/>
                  <a:sym typeface="Helvetica"/>
                </a:rPr>
                <a:t>Eğitim kayıtlarını tutun </a:t>
              </a:r>
              <a:endParaRPr kumimoji="0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00" b="0" i="0" u="none" strike="noStrike" cap="none" normalizeH="0" baseline="0" dirty="0">
                <a:ln>
                  <a:noFill/>
                </a:ln>
                <a:solidFill>
                  <a:srgbClr val="34495E"/>
                </a:solidFill>
                <a:effectLst/>
                <a:uLnTx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44EC8C1-B68F-4517-A6FA-6BEBD3124903}"/>
              </a:ext>
            </a:extLst>
          </p:cNvPr>
          <p:cNvGrpSpPr/>
          <p:nvPr/>
        </p:nvGrpSpPr>
        <p:grpSpPr>
          <a:xfrm>
            <a:off x="428486" y="1487630"/>
            <a:ext cx="6138332" cy="888982"/>
            <a:chOff x="428486" y="1709900"/>
            <a:chExt cx="6138332" cy="888982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AB65EBC-E618-4EF4-8F01-9F831B9EA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8486" y="1848699"/>
              <a:ext cx="516425" cy="487859"/>
            </a:xfrm>
            <a:prstGeom prst="rect">
              <a:avLst/>
            </a:prstGeom>
          </p:spPr>
        </p:pic>
        <p:sp>
          <p:nvSpPr>
            <p:cNvPr id="207" name="Google Shape;207;p36"/>
            <p:cNvSpPr txBox="1"/>
            <p:nvPr/>
          </p:nvSpPr>
          <p:spPr>
            <a:xfrm>
              <a:off x="943300" y="1709900"/>
              <a:ext cx="5623518" cy="8889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tr-tr" sz="1200" b="1" i="0" u="none" strike="noStrike" cap="none" normalizeH="0" baseline="0" dirty="0">
                  <a:ln>
                    <a:noFill/>
                  </a:ln>
                  <a:solidFill>
                    <a:srgbClr val="34495E"/>
                  </a:solidFill>
                  <a:effectLst/>
                  <a:uLnTx/>
                  <a:uFillTx/>
                  <a:latin typeface="Arial" panose="020B0604020202020204" pitchFamily="34" charset="0"/>
                  <a:cs typeface="Times New Roman" panose="02020603050405020304" pitchFamily="18" charset="0"/>
                  <a:sym typeface="Helvetica"/>
                </a:rPr>
                <a:t>Bunun sizin için yararı nedir?</a:t>
              </a:r>
              <a:endParaRPr kumimoji="0" sz="1200" b="1" i="0" u="none" strike="noStrike" cap="none" normalizeH="0" baseline="0" dirty="0">
                <a:ln>
                  <a:noFill/>
                </a:ln>
                <a:solidFill>
                  <a:srgbClr val="34495E"/>
                </a:solidFill>
                <a:effectLst/>
                <a:uLnTx/>
                <a:uFillTx/>
                <a:latin typeface="Arial" panose="020B0604020202020204" pitchFamily="34" charset="0"/>
                <a:cs typeface="Times New Roman" panose="02020603050405020304" pitchFamily="18" charset="0"/>
                <a:sym typeface="Helvetica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tr-tr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Helvetica"/>
                  <a:cs typeface="Arial" panose="020B0604020202020204" pitchFamily="34" charset="0"/>
                  <a:sym typeface="Helvetica"/>
                </a:rPr>
                <a:t>Davranış Kuralları, </a:t>
              </a:r>
              <a:r>
                <a:rPr kumimoji="0" lang="tr-tr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Helvetica"/>
                  <a:cs typeface="Arial" panose="020B0604020202020204" pitchFamily="34" charset="0"/>
                  <a:sym typeface="Helvetica"/>
                </a:rPr>
                <a:t>çalışanlarınızın işlerini etik ve yasalara uygun şekilde yürüttüklerinden emin olmalarına yardımcı olur. İş ortaklarınız ve paydaşlarınızın daha fazla güven duymalarını sağlar. </a:t>
              </a:r>
              <a:endParaRPr kumimoji="0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750CD22-6452-46E2-8FE7-AFDE39F05322}"/>
              </a:ext>
            </a:extLst>
          </p:cNvPr>
          <p:cNvGrpSpPr/>
          <p:nvPr/>
        </p:nvGrpSpPr>
        <p:grpSpPr>
          <a:xfrm>
            <a:off x="428486" y="3873831"/>
            <a:ext cx="5396863" cy="684805"/>
            <a:chOff x="428486" y="3969196"/>
            <a:chExt cx="5396863" cy="684805"/>
          </a:xfrm>
        </p:grpSpPr>
        <p:pic>
          <p:nvPicPr>
            <p:cNvPr id="25" name="Picture 24" descr="Links/orange_icons.jpg">
              <a:extLst>
                <a:ext uri="{FF2B5EF4-FFF2-40B4-BE49-F238E27FC236}">
                  <a16:creationId xmlns:a16="http://schemas.microsoft.com/office/drawing/2014/main" id="{7E62CB3C-9672-4348-AA94-00813FEB8A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87" r="-1358"/>
            <a:stretch/>
          </p:blipFill>
          <p:spPr bwMode="auto">
            <a:xfrm>
              <a:off x="428486" y="4055451"/>
              <a:ext cx="542904" cy="59855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10" name="Google Shape;210;p36"/>
            <p:cNvSpPr txBox="1"/>
            <p:nvPr/>
          </p:nvSpPr>
          <p:spPr>
            <a:xfrm>
              <a:off x="1033425" y="3969196"/>
              <a:ext cx="4791924" cy="6848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tr-tr" sz="1200" b="1" i="0" u="none" strike="noStrike" cap="none" normalizeH="0" baseline="0" dirty="0">
                  <a:ln>
                    <a:noFill/>
                  </a:ln>
                  <a:solidFill>
                    <a:srgbClr val="34495E"/>
                  </a:solidFill>
                  <a:effectLst/>
                  <a:uLnTx/>
                  <a:uFillTx/>
                  <a:latin typeface="Arial" panose="020B0604020202020204" pitchFamily="34" charset="0"/>
                  <a:cs typeface="Times New Roman" panose="02020603050405020304" pitchFamily="18" charset="0"/>
                  <a:sym typeface="Helvetica Neue"/>
                </a:rPr>
                <a:t>Dikkate alınması gereken diğer belgeler</a:t>
              </a:r>
              <a:endParaRPr kumimoji="0" sz="1200" b="1" i="0" u="none" strike="noStrike" cap="none" normalizeH="0" baseline="0" dirty="0">
                <a:ln>
                  <a:noFill/>
                </a:ln>
                <a:solidFill>
                  <a:srgbClr val="34495E"/>
                </a:solidFill>
                <a:effectLst/>
                <a:uLnTx/>
                <a:uFillTx/>
                <a:latin typeface="Arial" panose="020B0604020202020204" pitchFamily="34" charset="0"/>
                <a:cs typeface="Times New Roman" panose="02020603050405020304" pitchFamily="18" charset="0"/>
                <a:sym typeface="Cambria"/>
              </a:endParaRPr>
            </a:p>
            <a:p>
              <a:pPr marL="171450" marR="0" lvl="0" indent="-17145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50000"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tr-tr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Times New Roman" panose="02020603050405020304" pitchFamily="18" charset="0"/>
                  <a:sym typeface="Helvetica"/>
                </a:rPr>
                <a:t>Davranış Kuralları</a:t>
              </a:r>
              <a:endParaRPr kumimoji="0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Times New Roman" panose="02020603050405020304" pitchFamily="18" charset="0"/>
                <a:sym typeface="Helvetica"/>
              </a:endParaRPr>
            </a:p>
            <a:p>
              <a:pPr marL="171450" marR="0" lvl="0" indent="-17145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50000"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tr-tr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Times New Roman" panose="02020603050405020304" pitchFamily="18" charset="0"/>
                  <a:sym typeface="Helvetica Neue"/>
                </a:rPr>
                <a:t>Katılımcı İmza Kağıdı </a:t>
              </a:r>
              <a:endParaRPr kumimoji="0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Times New Roman" panose="02020603050405020304" pitchFamily="18" charset="0"/>
                <a:sym typeface="Cambria"/>
              </a:endParaRPr>
            </a:p>
          </p:txBody>
        </p:sp>
      </p:grpSp>
      <p:sp>
        <p:nvSpPr>
          <p:cNvPr id="211" name="Google Shape;211;p36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36"/>
          <p:cNvSpPr txBox="1"/>
          <p:nvPr/>
        </p:nvSpPr>
        <p:spPr>
          <a:xfrm>
            <a:off x="2014090" y="109507"/>
            <a:ext cx="50643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tr-tr" sz="1800" b="1" i="0" u="none" strike="noStrike" cap="none" normalizeH="0" baseline="0" dirty="0">
                <a:ln>
                  <a:noFill/>
                </a:ln>
                <a:solidFill>
                  <a:srgbClr val="AACFD0"/>
                </a:solidFill>
                <a:effectLst/>
                <a:uLnTx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Davranış Kuralları</a:t>
            </a:r>
            <a:endParaRPr kumimoji="0" sz="1800" b="1" i="0" u="none" strike="noStrike" cap="none" normalizeH="0" baseline="0" dirty="0">
              <a:ln>
                <a:noFill/>
              </a:ln>
              <a:solidFill>
                <a:srgbClr val="AACFD0"/>
              </a:solidFill>
              <a:effectLst/>
              <a:uLnTx/>
              <a:uFillTx/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tr-tr" sz="1800" b="1" i="0" u="none" strike="noStrike" cap="none" normalizeH="0" baseline="0" dirty="0">
                <a:ln>
                  <a:noFill/>
                </a:ln>
                <a:solidFill>
                  <a:srgbClr val="AACFD0"/>
                </a:solidFill>
                <a:effectLst/>
                <a:uLnTx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Eğitimi </a:t>
            </a:r>
            <a:endParaRPr kumimoji="0" sz="1800" b="1" i="0" u="none" strike="noStrike" cap="none" normalizeH="0" baseline="0" dirty="0">
              <a:ln>
                <a:noFill/>
              </a:ln>
              <a:solidFill>
                <a:srgbClr val="AACFD0"/>
              </a:solidFill>
              <a:effectLst/>
              <a:uLnTx/>
              <a:uFillTx/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6511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7"/>
          <p:cNvSpPr/>
          <p:nvPr/>
        </p:nvSpPr>
        <p:spPr>
          <a:xfrm>
            <a:off x="1" y="2433788"/>
            <a:ext cx="7159200" cy="20388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37"/>
          <p:cNvSpPr/>
          <p:nvPr/>
        </p:nvSpPr>
        <p:spPr>
          <a:xfrm rot="10800000" flipH="1">
            <a:off x="5587539" y="2433865"/>
            <a:ext cx="1921200" cy="2038800"/>
          </a:xfrm>
          <a:prstGeom prst="chevron">
            <a:avLst>
              <a:gd name="adj" fmla="val 53827"/>
            </a:avLst>
          </a:prstGeom>
          <a:solidFill>
            <a:srgbClr val="AACFD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37"/>
          <p:cNvSpPr/>
          <p:nvPr/>
        </p:nvSpPr>
        <p:spPr>
          <a:xfrm rot="10800000" flipH="1">
            <a:off x="6739438" y="2433865"/>
            <a:ext cx="1921200" cy="2038800"/>
          </a:xfrm>
          <a:prstGeom prst="chevron">
            <a:avLst>
              <a:gd name="adj" fmla="val 53827"/>
            </a:avLst>
          </a:prstGeom>
          <a:solidFill>
            <a:srgbClr val="5DA0A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37"/>
          <p:cNvSpPr txBox="1"/>
          <p:nvPr/>
        </p:nvSpPr>
        <p:spPr>
          <a:xfrm>
            <a:off x="301031" y="3126752"/>
            <a:ext cx="58140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tr-tr" sz="27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Davranış Kuralları</a:t>
            </a:r>
          </a:p>
        </p:txBody>
      </p:sp>
      <p:sp>
        <p:nvSpPr>
          <p:cNvPr id="2" name="Google Shape;198;p36">
            <a:extLst>
              <a:ext uri="{FF2B5EF4-FFF2-40B4-BE49-F238E27FC236}">
                <a16:creationId xmlns:a16="http://schemas.microsoft.com/office/drawing/2014/main" id="{B13BAE1F-4E04-B192-A722-5E7195EB678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sz="900" b="0" i="0" u="none" strike="noStrike" cap="none" normalizeH="0" baseline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900" b="0" i="0" u="none" strike="noStrike" cap="none" normalizeH="0" baseline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sym typeface="Helvetica Neue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8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38"/>
          <p:cNvSpPr txBox="1"/>
          <p:nvPr/>
        </p:nvSpPr>
        <p:spPr>
          <a:xfrm>
            <a:off x="2039840" y="219007"/>
            <a:ext cx="50643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1" dirty="0">
                <a:solidFill>
                  <a:srgbClr val="AACFD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Giriş</a:t>
            </a:r>
            <a:endParaRPr sz="1800" b="1" dirty="0">
              <a:solidFill>
                <a:srgbClr val="AACFD0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228" name="Google Shape;228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3</a:t>
            </a:fld>
            <a:endParaRPr/>
          </a:p>
        </p:txBody>
      </p:sp>
      <p:grpSp>
        <p:nvGrpSpPr>
          <p:cNvPr id="229" name="Google Shape;229;p38"/>
          <p:cNvGrpSpPr/>
          <p:nvPr/>
        </p:nvGrpSpPr>
        <p:grpSpPr>
          <a:xfrm>
            <a:off x="648621" y="864951"/>
            <a:ext cx="8089554" cy="3908760"/>
            <a:chOff x="1561915" y="1085060"/>
            <a:chExt cx="9613255" cy="4968552"/>
          </a:xfrm>
        </p:grpSpPr>
        <p:sp>
          <p:nvSpPr>
            <p:cNvPr id="233" name="Google Shape;233;p38"/>
            <p:cNvSpPr/>
            <p:nvPr/>
          </p:nvSpPr>
          <p:spPr>
            <a:xfrm>
              <a:off x="5156870" y="1449174"/>
              <a:ext cx="6018300" cy="92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tr-tr" sz="1800" dirty="0">
                  <a:solidFill>
                    <a:schemeClr val="accent3">
                      <a:lumMod val="50000"/>
                    </a:schemeClr>
                  </a:solidFill>
                  <a:latin typeface="Arial Black" panose="020B0A04020102020204" pitchFamily="34" charset="0"/>
                  <a:ea typeface="Helvetica"/>
                  <a:cs typeface="Arial" panose="020B0604020202020204" pitchFamily="34" charset="0"/>
                  <a:sym typeface="Helvetica"/>
                </a:rPr>
                <a:t>Açıklama</a:t>
              </a:r>
              <a:endParaRPr sz="18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ea typeface="Helvetica"/>
                <a:cs typeface="Arial" panose="020B0604020202020204" pitchFamily="34" charset="0"/>
                <a:sym typeface="Helvetica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tr-tr" sz="1800" b="1" dirty="0">
                  <a:solidFill>
                    <a:schemeClr val="dk1"/>
                  </a:solidFill>
                  <a:latin typeface="Arial" panose="020B0604020202020204" pitchFamily="34" charset="0"/>
                  <a:ea typeface="Helvetica"/>
                  <a:cs typeface="Arial" panose="020B0604020202020204" pitchFamily="34" charset="0"/>
                  <a:sym typeface="Helvetica"/>
                </a:rPr>
                <a:t>Davranış Kuralları</a:t>
              </a:r>
              <a:r>
                <a:rPr lang="tr-tr" sz="1800" dirty="0">
                  <a:solidFill>
                    <a:schemeClr val="dk1"/>
                  </a:solidFill>
                  <a:latin typeface="Arial" panose="020B0604020202020204" pitchFamily="34" charset="0"/>
                  <a:ea typeface="Helvetica"/>
                  <a:cs typeface="Arial" panose="020B0604020202020204" pitchFamily="34" charset="0"/>
                  <a:sym typeface="Helvetica"/>
                </a:rPr>
                <a:t> </a:t>
              </a:r>
              <a:r>
                <a:rPr lang="tr-tr" sz="1800" dirty="0">
                  <a:latin typeface="Arial" panose="020B0604020202020204" pitchFamily="34" charset="0"/>
                  <a:ea typeface="Helvetica"/>
                  <a:cs typeface="Arial" panose="020B0604020202020204" pitchFamily="34" charset="0"/>
                  <a:sym typeface="Helvetica"/>
                </a:rPr>
                <a:t>görevlerinizi ve sorumluluklarınızı gerçekleştirmede size rehberlik edecek ve</a:t>
              </a:r>
              <a:r>
                <a:rPr lang="tr-tr" sz="1800" dirty="0">
                  <a:solidFill>
                    <a:schemeClr val="dk1"/>
                  </a:solidFill>
                  <a:latin typeface="Arial" panose="020B0604020202020204" pitchFamily="34" charset="0"/>
                  <a:ea typeface="Helvetica"/>
                  <a:cs typeface="Arial" panose="020B0604020202020204" pitchFamily="34" charset="0"/>
                  <a:sym typeface="Helvetica"/>
                </a:rPr>
                <a:t> şirketin etik ve yasalara uygun şekilde </a:t>
              </a:r>
              <a:r>
                <a:rPr lang="tr-tr" sz="1800" b="1" dirty="0">
                  <a:solidFill>
                    <a:schemeClr val="dk1"/>
                  </a:solidFill>
                  <a:latin typeface="Arial" panose="020B0604020202020204" pitchFamily="34" charset="0"/>
                  <a:ea typeface="Helvetica"/>
                  <a:cs typeface="Arial" panose="020B0604020202020204" pitchFamily="34" charset="0"/>
                  <a:sym typeface="Helvetica"/>
                </a:rPr>
                <a:t>faaliyet gösterme </a:t>
              </a:r>
              <a:r>
                <a:rPr lang="tr-tr" sz="1800" dirty="0">
                  <a:solidFill>
                    <a:schemeClr val="dk1"/>
                  </a:solidFill>
                  <a:latin typeface="Arial" panose="020B0604020202020204" pitchFamily="34" charset="0"/>
                  <a:ea typeface="Helvetica"/>
                  <a:cs typeface="Arial" panose="020B0604020202020204" pitchFamily="34" charset="0"/>
                  <a:sym typeface="Helvetica"/>
                </a:rPr>
                <a:t>taahhüdüne uymanızı sağlayacak</a:t>
              </a:r>
              <a:r>
                <a:rPr lang="tr-tr" sz="1800" b="1" dirty="0">
                  <a:solidFill>
                    <a:schemeClr val="dk1"/>
                  </a:solidFill>
                  <a:latin typeface="Arial" panose="020B0604020202020204" pitchFamily="34" charset="0"/>
                  <a:ea typeface="Helvetica"/>
                  <a:cs typeface="Arial" panose="020B0604020202020204" pitchFamily="34" charset="0"/>
                  <a:sym typeface="Helvetica"/>
                </a:rPr>
                <a:t> ilkeleri belirler</a:t>
              </a:r>
              <a:r>
                <a:rPr lang="tr-tr" sz="1800" dirty="0">
                  <a:solidFill>
                    <a:schemeClr val="dk1"/>
                  </a:solidFill>
                  <a:latin typeface="Arial" panose="020B0604020202020204" pitchFamily="34" charset="0"/>
                  <a:ea typeface="Helvetica"/>
                  <a:cs typeface="Arial" panose="020B0604020202020204" pitchFamily="34" charset="0"/>
                  <a:sym typeface="Helvetica"/>
                </a:rPr>
                <a:t>. </a:t>
              </a:r>
              <a:endParaRPr sz="18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endParaRPr>
            </a:p>
          </p:txBody>
        </p:sp>
        <p:cxnSp>
          <p:nvCxnSpPr>
            <p:cNvPr id="234" name="Google Shape;234;p38"/>
            <p:cNvCxnSpPr/>
            <p:nvPr/>
          </p:nvCxnSpPr>
          <p:spPr>
            <a:xfrm>
              <a:off x="5156867" y="1445100"/>
              <a:ext cx="5892900" cy="21300"/>
            </a:xfrm>
            <a:prstGeom prst="straightConnector1">
              <a:avLst/>
            </a:prstGeom>
            <a:noFill/>
            <a:ln w="9525" cap="flat" cmpd="sng">
              <a:solidFill>
                <a:srgbClr val="34495E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7" name="Google Shape;237;p38"/>
            <p:cNvCxnSpPr/>
            <p:nvPr/>
          </p:nvCxnSpPr>
          <p:spPr>
            <a:xfrm rot="10800000" flipH="1">
              <a:off x="5156867" y="5650341"/>
              <a:ext cx="5877600" cy="48001"/>
            </a:xfrm>
            <a:prstGeom prst="straightConnector1">
              <a:avLst/>
            </a:prstGeom>
            <a:noFill/>
            <a:ln w="9525" cap="flat" cmpd="sng">
              <a:solidFill>
                <a:srgbClr val="9D90A0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grpSp>
          <p:nvGrpSpPr>
            <p:cNvPr id="238" name="Google Shape;238;p38"/>
            <p:cNvGrpSpPr/>
            <p:nvPr/>
          </p:nvGrpSpPr>
          <p:grpSpPr>
            <a:xfrm>
              <a:off x="1561915" y="1085060"/>
              <a:ext cx="3483482" cy="4968552"/>
              <a:chOff x="455604" y="1908423"/>
              <a:chExt cx="3483482" cy="4968552"/>
            </a:xfrm>
          </p:grpSpPr>
          <p:sp>
            <p:nvSpPr>
              <p:cNvPr id="239" name="Google Shape;239;p38"/>
              <p:cNvSpPr/>
              <p:nvPr/>
            </p:nvSpPr>
            <p:spPr>
              <a:xfrm>
                <a:off x="567076" y="1908423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3B465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0" name="Google Shape;240;p38"/>
              <p:cNvSpPr/>
              <p:nvPr/>
            </p:nvSpPr>
            <p:spPr>
              <a:xfrm>
                <a:off x="567076" y="4227067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AACFC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1" name="Google Shape;241;p38"/>
              <p:cNvSpPr/>
              <p:nvPr/>
            </p:nvSpPr>
            <p:spPr>
              <a:xfrm flipH="1">
                <a:off x="567077" y="3071350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629DD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Arial" panose="020B0604020202020204" pitchFamily="34" charset="0"/>
                  <a:ea typeface="Helvetica"/>
                  <a:cs typeface="Arial" panose="020B0604020202020204" pitchFamily="34" charset="0"/>
                  <a:sym typeface="Helvetica"/>
                </a:endParaRPr>
              </a:p>
            </p:txBody>
          </p:sp>
          <p:sp>
            <p:nvSpPr>
              <p:cNvPr id="242" name="Google Shape;242;p38"/>
              <p:cNvSpPr/>
              <p:nvPr/>
            </p:nvSpPr>
            <p:spPr>
              <a:xfrm flipH="1">
                <a:off x="567077" y="5389994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9D90A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3" name="Google Shape;243;p38"/>
              <p:cNvSpPr/>
              <p:nvPr/>
            </p:nvSpPr>
            <p:spPr>
              <a:xfrm>
                <a:off x="3151405" y="3583075"/>
                <a:ext cx="611100" cy="611100"/>
              </a:xfrm>
              <a:prstGeom prst="ellipse">
                <a:avLst/>
              </a:prstGeom>
              <a:solidFill>
                <a:srgbClr val="DEEAF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4" name="Google Shape;244;p38"/>
              <p:cNvSpPr/>
              <p:nvPr/>
            </p:nvSpPr>
            <p:spPr>
              <a:xfrm>
                <a:off x="751287" y="4804737"/>
                <a:ext cx="611100" cy="611100"/>
              </a:xfrm>
              <a:prstGeom prst="ellipse">
                <a:avLst/>
              </a:prstGeom>
              <a:solidFill>
                <a:srgbClr val="24285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5" name="Google Shape;245;p38"/>
              <p:cNvSpPr txBox="1"/>
              <p:nvPr/>
            </p:nvSpPr>
            <p:spPr>
              <a:xfrm>
                <a:off x="1518517" y="2559480"/>
                <a:ext cx="14022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600" b="1" dirty="0">
                    <a:solidFill>
                      <a:srgbClr val="ACCBF9"/>
                    </a:solidFill>
                    <a:latin typeface="Arial" panose="020B0604020202020204" pitchFamily="34" charset="0"/>
                    <a:ea typeface="Helvetica"/>
                    <a:cs typeface="Arial" panose="020B0604020202020204" pitchFamily="34" charset="0"/>
                    <a:sym typeface="Helvetica"/>
                  </a:rPr>
                  <a:t>Açıklama</a:t>
                </a:r>
                <a:endParaRPr sz="1600" dirty="0">
                  <a:latin typeface="Arial" panose="020B0604020202020204" pitchFamily="34" charset="0"/>
                  <a:ea typeface="Helvetica"/>
                  <a:cs typeface="Arial" panose="020B0604020202020204" pitchFamily="34" charset="0"/>
                  <a:sym typeface="Helvetica"/>
                </a:endParaRPr>
              </a:p>
            </p:txBody>
          </p:sp>
          <p:sp>
            <p:nvSpPr>
              <p:cNvPr id="246" name="Google Shape;246;p38"/>
              <p:cNvSpPr txBox="1"/>
              <p:nvPr/>
            </p:nvSpPr>
            <p:spPr>
              <a:xfrm>
                <a:off x="455604" y="3672328"/>
                <a:ext cx="2672148" cy="3273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600" b="1" dirty="0">
                    <a:solidFill>
                      <a:srgbClr val="E0EBF6"/>
                    </a:solidFill>
                    <a:latin typeface="Arial" panose="020B0604020202020204" pitchFamily="34" charset="0"/>
                    <a:ea typeface="Helvetica"/>
                    <a:cs typeface="Arial" panose="020B0604020202020204" pitchFamily="34" charset="0"/>
                    <a:sym typeface="Helvetica"/>
                  </a:rPr>
                  <a:t>Taahhüt</a:t>
                </a:r>
                <a:endParaRPr sz="1600" dirty="0">
                  <a:latin typeface="Arial" panose="020B0604020202020204" pitchFamily="34" charset="0"/>
                  <a:ea typeface="Helvetica"/>
                  <a:cs typeface="Arial" panose="020B0604020202020204" pitchFamily="34" charset="0"/>
                  <a:sym typeface="Helvetica"/>
                </a:endParaRPr>
              </a:p>
            </p:txBody>
          </p:sp>
          <p:sp>
            <p:nvSpPr>
              <p:cNvPr id="247" name="Google Shape;247;p38"/>
              <p:cNvSpPr txBox="1"/>
              <p:nvPr/>
            </p:nvSpPr>
            <p:spPr>
              <a:xfrm>
                <a:off x="1518515" y="4880854"/>
                <a:ext cx="18921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600" b="1" dirty="0">
                    <a:solidFill>
                      <a:srgbClr val="242852"/>
                    </a:solidFill>
                    <a:latin typeface="Arial" panose="020B0604020202020204" pitchFamily="34" charset="0"/>
                    <a:ea typeface="Helvetica"/>
                    <a:cs typeface="Arial" panose="020B0604020202020204" pitchFamily="34" charset="0"/>
                    <a:sym typeface="Helvetica"/>
                  </a:rPr>
                  <a:t>Sorumluluklar</a:t>
                </a:r>
                <a:endParaRPr sz="1600" dirty="0">
                  <a:latin typeface="Arial" panose="020B0604020202020204" pitchFamily="34" charset="0"/>
                  <a:ea typeface="Helvetica"/>
                  <a:cs typeface="Arial" panose="020B0604020202020204" pitchFamily="34" charset="0"/>
                  <a:sym typeface="Helvetica"/>
                </a:endParaRPr>
              </a:p>
            </p:txBody>
          </p:sp>
          <p:sp>
            <p:nvSpPr>
              <p:cNvPr id="248" name="Google Shape;248;p38"/>
              <p:cNvSpPr txBox="1"/>
              <p:nvPr/>
            </p:nvSpPr>
            <p:spPr>
              <a:xfrm>
                <a:off x="1080839" y="5976104"/>
                <a:ext cx="18492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600" b="1" dirty="0">
                    <a:solidFill>
                      <a:srgbClr val="072C62"/>
                    </a:solidFill>
                    <a:latin typeface="Arial" panose="020B0604020202020204" pitchFamily="34" charset="0"/>
                    <a:ea typeface="Helvetica"/>
                    <a:cs typeface="Arial" panose="020B0604020202020204" pitchFamily="34" charset="0"/>
                    <a:sym typeface="Helvetica"/>
                  </a:rPr>
                  <a:t>Uygulanabilirlik</a:t>
                </a:r>
                <a:endParaRPr sz="1600" dirty="0">
                  <a:latin typeface="Arial" panose="020B0604020202020204" pitchFamily="34" charset="0"/>
                  <a:ea typeface="Helvetica"/>
                  <a:cs typeface="Arial" panose="020B0604020202020204" pitchFamily="34" charset="0"/>
                  <a:sym typeface="Helvetica"/>
                </a:endParaRPr>
              </a:p>
            </p:txBody>
          </p:sp>
          <p:sp>
            <p:nvSpPr>
              <p:cNvPr id="249" name="Google Shape;249;p38"/>
              <p:cNvSpPr/>
              <p:nvPr/>
            </p:nvSpPr>
            <p:spPr>
              <a:xfrm>
                <a:off x="3205168" y="3784301"/>
                <a:ext cx="501699" cy="270719"/>
              </a:xfrm>
              <a:custGeom>
                <a:avLst/>
                <a:gdLst/>
                <a:ahLst/>
                <a:cxnLst/>
                <a:rect l="l" t="t" r="r" b="b"/>
                <a:pathLst>
                  <a:path w="404" h="218" extrusionOk="0">
                    <a:moveTo>
                      <a:pt x="310" y="162"/>
                    </a:moveTo>
                    <a:lnTo>
                      <a:pt x="310" y="162"/>
                    </a:lnTo>
                    <a:lnTo>
                      <a:pt x="306" y="164"/>
                    </a:lnTo>
                    <a:lnTo>
                      <a:pt x="300" y="166"/>
                    </a:lnTo>
                    <a:lnTo>
                      <a:pt x="300" y="166"/>
                    </a:lnTo>
                    <a:lnTo>
                      <a:pt x="296" y="164"/>
                    </a:lnTo>
                    <a:lnTo>
                      <a:pt x="290" y="162"/>
                    </a:lnTo>
                    <a:lnTo>
                      <a:pt x="290" y="162"/>
                    </a:lnTo>
                    <a:lnTo>
                      <a:pt x="290" y="168"/>
                    </a:lnTo>
                    <a:lnTo>
                      <a:pt x="288" y="172"/>
                    </a:lnTo>
                    <a:lnTo>
                      <a:pt x="286" y="176"/>
                    </a:lnTo>
                    <a:lnTo>
                      <a:pt x="282" y="180"/>
                    </a:lnTo>
                    <a:lnTo>
                      <a:pt x="282" y="180"/>
                    </a:lnTo>
                    <a:lnTo>
                      <a:pt x="276" y="182"/>
                    </a:lnTo>
                    <a:lnTo>
                      <a:pt x="272" y="184"/>
                    </a:lnTo>
                    <a:lnTo>
                      <a:pt x="272" y="184"/>
                    </a:lnTo>
                    <a:lnTo>
                      <a:pt x="262" y="180"/>
                    </a:lnTo>
                    <a:lnTo>
                      <a:pt x="258" y="178"/>
                    </a:lnTo>
                    <a:lnTo>
                      <a:pt x="256" y="174"/>
                    </a:lnTo>
                    <a:lnTo>
                      <a:pt x="252" y="170"/>
                    </a:lnTo>
                    <a:lnTo>
                      <a:pt x="252" y="170"/>
                    </a:lnTo>
                    <a:lnTo>
                      <a:pt x="250" y="178"/>
                    </a:lnTo>
                    <a:lnTo>
                      <a:pt x="248" y="182"/>
                    </a:lnTo>
                    <a:lnTo>
                      <a:pt x="244" y="186"/>
                    </a:lnTo>
                    <a:lnTo>
                      <a:pt x="244" y="186"/>
                    </a:lnTo>
                    <a:lnTo>
                      <a:pt x="238" y="188"/>
                    </a:lnTo>
                    <a:lnTo>
                      <a:pt x="234" y="188"/>
                    </a:lnTo>
                    <a:lnTo>
                      <a:pt x="234" y="188"/>
                    </a:lnTo>
                    <a:lnTo>
                      <a:pt x="232" y="188"/>
                    </a:lnTo>
                    <a:lnTo>
                      <a:pt x="232" y="188"/>
                    </a:lnTo>
                    <a:lnTo>
                      <a:pt x="230" y="188"/>
                    </a:lnTo>
                    <a:lnTo>
                      <a:pt x="230" y="188"/>
                    </a:lnTo>
                    <a:lnTo>
                      <a:pt x="228" y="188"/>
                    </a:lnTo>
                    <a:lnTo>
                      <a:pt x="228" y="188"/>
                    </a:lnTo>
                    <a:lnTo>
                      <a:pt x="226" y="188"/>
                    </a:lnTo>
                    <a:lnTo>
                      <a:pt x="222" y="188"/>
                    </a:lnTo>
                    <a:lnTo>
                      <a:pt x="222" y="188"/>
                    </a:lnTo>
                    <a:lnTo>
                      <a:pt x="222" y="176"/>
                    </a:lnTo>
                    <a:lnTo>
                      <a:pt x="222" y="176"/>
                    </a:lnTo>
                    <a:lnTo>
                      <a:pt x="216" y="166"/>
                    </a:lnTo>
                    <a:lnTo>
                      <a:pt x="208" y="158"/>
                    </a:lnTo>
                    <a:lnTo>
                      <a:pt x="208" y="158"/>
                    </a:lnTo>
                    <a:lnTo>
                      <a:pt x="200" y="156"/>
                    </a:lnTo>
                    <a:lnTo>
                      <a:pt x="192" y="154"/>
                    </a:lnTo>
                    <a:lnTo>
                      <a:pt x="192" y="154"/>
                    </a:lnTo>
                    <a:lnTo>
                      <a:pt x="190" y="154"/>
                    </a:lnTo>
                    <a:lnTo>
                      <a:pt x="190" y="154"/>
                    </a:lnTo>
                    <a:lnTo>
                      <a:pt x="186" y="146"/>
                    </a:lnTo>
                    <a:lnTo>
                      <a:pt x="178" y="142"/>
                    </a:lnTo>
                    <a:lnTo>
                      <a:pt x="178" y="142"/>
                    </a:lnTo>
                    <a:lnTo>
                      <a:pt x="170" y="138"/>
                    </a:lnTo>
                    <a:lnTo>
                      <a:pt x="162" y="138"/>
                    </a:lnTo>
                    <a:lnTo>
                      <a:pt x="162" y="138"/>
                    </a:lnTo>
                    <a:lnTo>
                      <a:pt x="160" y="138"/>
                    </a:lnTo>
                    <a:lnTo>
                      <a:pt x="160" y="138"/>
                    </a:lnTo>
                    <a:lnTo>
                      <a:pt x="156" y="130"/>
                    </a:lnTo>
                    <a:lnTo>
                      <a:pt x="148" y="124"/>
                    </a:lnTo>
                    <a:lnTo>
                      <a:pt x="148" y="124"/>
                    </a:lnTo>
                    <a:lnTo>
                      <a:pt x="142" y="122"/>
                    </a:lnTo>
                    <a:lnTo>
                      <a:pt x="134" y="120"/>
                    </a:lnTo>
                    <a:lnTo>
                      <a:pt x="134" y="120"/>
                    </a:lnTo>
                    <a:lnTo>
                      <a:pt x="126" y="122"/>
                    </a:lnTo>
                    <a:lnTo>
                      <a:pt x="118" y="124"/>
                    </a:lnTo>
                    <a:lnTo>
                      <a:pt x="112" y="130"/>
                    </a:lnTo>
                    <a:lnTo>
                      <a:pt x="106" y="136"/>
                    </a:lnTo>
                    <a:lnTo>
                      <a:pt x="102" y="144"/>
                    </a:lnTo>
                    <a:lnTo>
                      <a:pt x="80" y="132"/>
                    </a:lnTo>
                    <a:lnTo>
                      <a:pt x="80" y="132"/>
                    </a:lnTo>
                    <a:lnTo>
                      <a:pt x="76" y="128"/>
                    </a:lnTo>
                    <a:lnTo>
                      <a:pt x="74" y="124"/>
                    </a:lnTo>
                    <a:lnTo>
                      <a:pt x="72" y="120"/>
                    </a:lnTo>
                    <a:lnTo>
                      <a:pt x="74" y="114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4" y="42"/>
                    </a:lnTo>
                    <a:lnTo>
                      <a:pt x="98" y="38"/>
                    </a:lnTo>
                    <a:lnTo>
                      <a:pt x="102" y="36"/>
                    </a:lnTo>
                    <a:lnTo>
                      <a:pt x="106" y="36"/>
                    </a:lnTo>
                    <a:lnTo>
                      <a:pt x="140" y="34"/>
                    </a:lnTo>
                    <a:lnTo>
                      <a:pt x="138" y="38"/>
                    </a:lnTo>
                    <a:lnTo>
                      <a:pt x="138" y="38"/>
                    </a:lnTo>
                    <a:lnTo>
                      <a:pt x="134" y="46"/>
                    </a:lnTo>
                    <a:lnTo>
                      <a:pt x="132" y="52"/>
                    </a:lnTo>
                    <a:lnTo>
                      <a:pt x="132" y="60"/>
                    </a:lnTo>
                    <a:lnTo>
                      <a:pt x="134" y="66"/>
                    </a:lnTo>
                    <a:lnTo>
                      <a:pt x="134" y="66"/>
                    </a:lnTo>
                    <a:lnTo>
                      <a:pt x="136" y="72"/>
                    </a:lnTo>
                    <a:lnTo>
                      <a:pt x="140" y="78"/>
                    </a:lnTo>
                    <a:lnTo>
                      <a:pt x="144" y="84"/>
                    </a:lnTo>
                    <a:lnTo>
                      <a:pt x="150" y="88"/>
                    </a:lnTo>
                    <a:lnTo>
                      <a:pt x="150" y="88"/>
                    </a:lnTo>
                    <a:lnTo>
                      <a:pt x="158" y="92"/>
                    </a:lnTo>
                    <a:lnTo>
                      <a:pt x="168" y="92"/>
                    </a:lnTo>
                    <a:lnTo>
                      <a:pt x="168" y="92"/>
                    </a:lnTo>
                    <a:lnTo>
                      <a:pt x="178" y="92"/>
                    </a:lnTo>
                    <a:lnTo>
                      <a:pt x="186" y="88"/>
                    </a:lnTo>
                    <a:lnTo>
                      <a:pt x="194" y="82"/>
                    </a:lnTo>
                    <a:lnTo>
                      <a:pt x="198" y="74"/>
                    </a:lnTo>
                    <a:lnTo>
                      <a:pt x="212" y="52"/>
                    </a:lnTo>
                    <a:lnTo>
                      <a:pt x="288" y="92"/>
                    </a:lnTo>
                    <a:lnTo>
                      <a:pt x="288" y="92"/>
                    </a:lnTo>
                    <a:lnTo>
                      <a:pt x="290" y="94"/>
                    </a:lnTo>
                    <a:lnTo>
                      <a:pt x="294" y="98"/>
                    </a:lnTo>
                    <a:lnTo>
                      <a:pt x="294" y="98"/>
                    </a:lnTo>
                    <a:lnTo>
                      <a:pt x="294" y="100"/>
                    </a:lnTo>
                    <a:lnTo>
                      <a:pt x="294" y="100"/>
                    </a:lnTo>
                    <a:lnTo>
                      <a:pt x="296" y="100"/>
                    </a:lnTo>
                    <a:lnTo>
                      <a:pt x="318" y="136"/>
                    </a:lnTo>
                    <a:lnTo>
                      <a:pt x="318" y="136"/>
                    </a:lnTo>
                    <a:lnTo>
                      <a:pt x="320" y="144"/>
                    </a:lnTo>
                    <a:lnTo>
                      <a:pt x="320" y="150"/>
                    </a:lnTo>
                    <a:lnTo>
                      <a:pt x="316" y="158"/>
                    </a:lnTo>
                    <a:lnTo>
                      <a:pt x="310" y="162"/>
                    </a:lnTo>
                    <a:lnTo>
                      <a:pt x="310" y="162"/>
                    </a:lnTo>
                    <a:close/>
                    <a:moveTo>
                      <a:pt x="134" y="132"/>
                    </a:moveTo>
                    <a:lnTo>
                      <a:pt x="134" y="132"/>
                    </a:lnTo>
                    <a:lnTo>
                      <a:pt x="128" y="132"/>
                    </a:lnTo>
                    <a:lnTo>
                      <a:pt x="124" y="134"/>
                    </a:lnTo>
                    <a:lnTo>
                      <a:pt x="120" y="138"/>
                    </a:lnTo>
                    <a:lnTo>
                      <a:pt x="118" y="142"/>
                    </a:lnTo>
                    <a:lnTo>
                      <a:pt x="102" y="170"/>
                    </a:lnTo>
                    <a:lnTo>
                      <a:pt x="102" y="170"/>
                    </a:lnTo>
                    <a:lnTo>
                      <a:pt x="98" y="176"/>
                    </a:lnTo>
                    <a:lnTo>
                      <a:pt x="100" y="184"/>
                    </a:lnTo>
                    <a:lnTo>
                      <a:pt x="102" y="190"/>
                    </a:lnTo>
                    <a:lnTo>
                      <a:pt x="108" y="194"/>
                    </a:lnTo>
                    <a:lnTo>
                      <a:pt x="108" y="194"/>
                    </a:lnTo>
                    <a:lnTo>
                      <a:pt x="112" y="196"/>
                    </a:lnTo>
                    <a:lnTo>
                      <a:pt x="118" y="198"/>
                    </a:lnTo>
                    <a:lnTo>
                      <a:pt x="118" y="198"/>
                    </a:lnTo>
                    <a:lnTo>
                      <a:pt x="122" y="196"/>
                    </a:lnTo>
                    <a:lnTo>
                      <a:pt x="128" y="194"/>
                    </a:lnTo>
                    <a:lnTo>
                      <a:pt x="128" y="194"/>
                    </a:lnTo>
                    <a:lnTo>
                      <a:pt x="128" y="198"/>
                    </a:lnTo>
                    <a:lnTo>
                      <a:pt x="130" y="204"/>
                    </a:lnTo>
                    <a:lnTo>
                      <a:pt x="132" y="208"/>
                    </a:lnTo>
                    <a:lnTo>
                      <a:pt x="138" y="212"/>
                    </a:lnTo>
                    <a:lnTo>
                      <a:pt x="138" y="212"/>
                    </a:lnTo>
                    <a:lnTo>
                      <a:pt x="142" y="214"/>
                    </a:lnTo>
                    <a:lnTo>
                      <a:pt x="146" y="214"/>
                    </a:lnTo>
                    <a:lnTo>
                      <a:pt x="146" y="214"/>
                    </a:lnTo>
                    <a:lnTo>
                      <a:pt x="152" y="214"/>
                    </a:lnTo>
                    <a:lnTo>
                      <a:pt x="156" y="212"/>
                    </a:lnTo>
                    <a:lnTo>
                      <a:pt x="160" y="208"/>
                    </a:lnTo>
                    <a:lnTo>
                      <a:pt x="162" y="204"/>
                    </a:lnTo>
                    <a:lnTo>
                      <a:pt x="166" y="200"/>
                    </a:lnTo>
                    <a:lnTo>
                      <a:pt x="166" y="200"/>
                    </a:lnTo>
                    <a:lnTo>
                      <a:pt x="168" y="208"/>
                    </a:lnTo>
                    <a:lnTo>
                      <a:pt x="170" y="212"/>
                    </a:lnTo>
                    <a:lnTo>
                      <a:pt x="174" y="216"/>
                    </a:lnTo>
                    <a:lnTo>
                      <a:pt x="174" y="216"/>
                    </a:lnTo>
                    <a:lnTo>
                      <a:pt x="178" y="218"/>
                    </a:lnTo>
                    <a:lnTo>
                      <a:pt x="184" y="218"/>
                    </a:lnTo>
                    <a:lnTo>
                      <a:pt x="184" y="218"/>
                    </a:lnTo>
                    <a:lnTo>
                      <a:pt x="188" y="218"/>
                    </a:lnTo>
                    <a:lnTo>
                      <a:pt x="192" y="216"/>
                    </a:lnTo>
                    <a:lnTo>
                      <a:pt x="196" y="212"/>
                    </a:lnTo>
                    <a:lnTo>
                      <a:pt x="200" y="208"/>
                    </a:lnTo>
                    <a:lnTo>
                      <a:pt x="208" y="194"/>
                    </a:lnTo>
                    <a:lnTo>
                      <a:pt x="208" y="194"/>
                    </a:lnTo>
                    <a:lnTo>
                      <a:pt x="210" y="188"/>
                    </a:lnTo>
                    <a:lnTo>
                      <a:pt x="210" y="180"/>
                    </a:lnTo>
                    <a:lnTo>
                      <a:pt x="206" y="174"/>
                    </a:lnTo>
                    <a:lnTo>
                      <a:pt x="202" y="168"/>
                    </a:lnTo>
                    <a:lnTo>
                      <a:pt x="202" y="168"/>
                    </a:lnTo>
                    <a:lnTo>
                      <a:pt x="196" y="166"/>
                    </a:lnTo>
                    <a:lnTo>
                      <a:pt x="192" y="166"/>
                    </a:lnTo>
                    <a:lnTo>
                      <a:pt x="192" y="166"/>
                    </a:lnTo>
                    <a:lnTo>
                      <a:pt x="186" y="168"/>
                    </a:lnTo>
                    <a:lnTo>
                      <a:pt x="182" y="170"/>
                    </a:lnTo>
                    <a:lnTo>
                      <a:pt x="182" y="170"/>
                    </a:lnTo>
                    <a:lnTo>
                      <a:pt x="180" y="164"/>
                    </a:lnTo>
                    <a:lnTo>
                      <a:pt x="180" y="160"/>
                    </a:lnTo>
                    <a:lnTo>
                      <a:pt x="176" y="156"/>
                    </a:lnTo>
                    <a:lnTo>
                      <a:pt x="172" y="152"/>
                    </a:lnTo>
                    <a:lnTo>
                      <a:pt x="172" y="152"/>
                    </a:lnTo>
                    <a:lnTo>
                      <a:pt x="168" y="150"/>
                    </a:lnTo>
                    <a:lnTo>
                      <a:pt x="162" y="150"/>
                    </a:lnTo>
                    <a:lnTo>
                      <a:pt x="162" y="150"/>
                    </a:lnTo>
                    <a:lnTo>
                      <a:pt x="156" y="150"/>
                    </a:lnTo>
                    <a:lnTo>
                      <a:pt x="152" y="152"/>
                    </a:lnTo>
                    <a:lnTo>
                      <a:pt x="152" y="152"/>
                    </a:lnTo>
                    <a:lnTo>
                      <a:pt x="152" y="148"/>
                    </a:lnTo>
                    <a:lnTo>
                      <a:pt x="150" y="142"/>
                    </a:lnTo>
                    <a:lnTo>
                      <a:pt x="146" y="138"/>
                    </a:lnTo>
                    <a:lnTo>
                      <a:pt x="142" y="134"/>
                    </a:lnTo>
                    <a:lnTo>
                      <a:pt x="142" y="134"/>
                    </a:lnTo>
                    <a:lnTo>
                      <a:pt x="138" y="132"/>
                    </a:lnTo>
                    <a:lnTo>
                      <a:pt x="134" y="132"/>
                    </a:lnTo>
                    <a:close/>
                    <a:moveTo>
                      <a:pt x="378" y="0"/>
                    </a:moveTo>
                    <a:lnTo>
                      <a:pt x="316" y="18"/>
                    </a:lnTo>
                    <a:lnTo>
                      <a:pt x="366" y="184"/>
                    </a:lnTo>
                    <a:lnTo>
                      <a:pt x="386" y="178"/>
                    </a:lnTo>
                    <a:lnTo>
                      <a:pt x="386" y="178"/>
                    </a:lnTo>
                    <a:lnTo>
                      <a:pt x="394" y="160"/>
                    </a:lnTo>
                    <a:lnTo>
                      <a:pt x="398" y="140"/>
                    </a:lnTo>
                    <a:lnTo>
                      <a:pt x="402" y="118"/>
                    </a:lnTo>
                    <a:lnTo>
                      <a:pt x="404" y="96"/>
                    </a:lnTo>
                    <a:lnTo>
                      <a:pt x="404" y="96"/>
                    </a:lnTo>
                    <a:lnTo>
                      <a:pt x="402" y="70"/>
                    </a:lnTo>
                    <a:lnTo>
                      <a:pt x="398" y="46"/>
                    </a:lnTo>
                    <a:lnTo>
                      <a:pt x="390" y="22"/>
                    </a:lnTo>
                    <a:lnTo>
                      <a:pt x="378" y="0"/>
                    </a:lnTo>
                    <a:lnTo>
                      <a:pt x="378" y="0"/>
                    </a:lnTo>
                    <a:close/>
                    <a:moveTo>
                      <a:pt x="26" y="0"/>
                    </a:moveTo>
                    <a:lnTo>
                      <a:pt x="26" y="0"/>
                    </a:lnTo>
                    <a:lnTo>
                      <a:pt x="14" y="22"/>
                    </a:lnTo>
                    <a:lnTo>
                      <a:pt x="6" y="46"/>
                    </a:lnTo>
                    <a:lnTo>
                      <a:pt x="2" y="70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" y="118"/>
                    </a:lnTo>
                    <a:lnTo>
                      <a:pt x="6" y="140"/>
                    </a:lnTo>
                    <a:lnTo>
                      <a:pt x="10" y="160"/>
                    </a:lnTo>
                    <a:lnTo>
                      <a:pt x="18" y="178"/>
                    </a:lnTo>
                    <a:lnTo>
                      <a:pt x="40" y="184"/>
                    </a:lnTo>
                    <a:lnTo>
                      <a:pt x="88" y="18"/>
                    </a:lnTo>
                    <a:lnTo>
                      <a:pt x="26" y="0"/>
                    </a:lnTo>
                    <a:close/>
                    <a:moveTo>
                      <a:pt x="90" y="164"/>
                    </a:moveTo>
                    <a:lnTo>
                      <a:pt x="96" y="154"/>
                    </a:lnTo>
                    <a:lnTo>
                      <a:pt x="74" y="142"/>
                    </a:lnTo>
                    <a:lnTo>
                      <a:pt x="74" y="142"/>
                    </a:lnTo>
                    <a:lnTo>
                      <a:pt x="70" y="138"/>
                    </a:lnTo>
                    <a:lnTo>
                      <a:pt x="68" y="142"/>
                    </a:lnTo>
                    <a:lnTo>
                      <a:pt x="68" y="142"/>
                    </a:lnTo>
                    <a:lnTo>
                      <a:pt x="64" y="150"/>
                    </a:lnTo>
                    <a:lnTo>
                      <a:pt x="66" y="158"/>
                    </a:lnTo>
                    <a:lnTo>
                      <a:pt x="68" y="164"/>
                    </a:lnTo>
                    <a:lnTo>
                      <a:pt x="74" y="170"/>
                    </a:lnTo>
                    <a:lnTo>
                      <a:pt x="74" y="170"/>
                    </a:lnTo>
                    <a:lnTo>
                      <a:pt x="80" y="172"/>
                    </a:lnTo>
                    <a:lnTo>
                      <a:pt x="84" y="172"/>
                    </a:lnTo>
                    <a:lnTo>
                      <a:pt x="84" y="172"/>
                    </a:lnTo>
                    <a:lnTo>
                      <a:pt x="88" y="172"/>
                    </a:lnTo>
                    <a:lnTo>
                      <a:pt x="88" y="172"/>
                    </a:lnTo>
                    <a:lnTo>
                      <a:pt x="90" y="164"/>
                    </a:lnTo>
                    <a:lnTo>
                      <a:pt x="90" y="164"/>
                    </a:lnTo>
                    <a:close/>
                    <a:moveTo>
                      <a:pt x="328" y="106"/>
                    </a:moveTo>
                    <a:lnTo>
                      <a:pt x="306" y="34"/>
                    </a:lnTo>
                    <a:lnTo>
                      <a:pt x="306" y="34"/>
                    </a:lnTo>
                    <a:lnTo>
                      <a:pt x="304" y="30"/>
                    </a:lnTo>
                    <a:lnTo>
                      <a:pt x="300" y="26"/>
                    </a:lnTo>
                    <a:lnTo>
                      <a:pt x="296" y="24"/>
                    </a:lnTo>
                    <a:lnTo>
                      <a:pt x="292" y="22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194" y="2"/>
                    </a:lnTo>
                    <a:lnTo>
                      <a:pt x="194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88" y="0"/>
                    </a:lnTo>
                    <a:lnTo>
                      <a:pt x="188" y="0"/>
                    </a:lnTo>
                    <a:lnTo>
                      <a:pt x="182" y="2"/>
                    </a:lnTo>
                    <a:lnTo>
                      <a:pt x="176" y="4"/>
                    </a:lnTo>
                    <a:lnTo>
                      <a:pt x="170" y="8"/>
                    </a:lnTo>
                    <a:lnTo>
                      <a:pt x="166" y="12"/>
                    </a:lnTo>
                    <a:lnTo>
                      <a:pt x="148" y="44"/>
                    </a:lnTo>
                    <a:lnTo>
                      <a:pt x="148" y="44"/>
                    </a:lnTo>
                    <a:lnTo>
                      <a:pt x="144" y="54"/>
                    </a:lnTo>
                    <a:lnTo>
                      <a:pt x="146" y="62"/>
                    </a:lnTo>
                    <a:lnTo>
                      <a:pt x="150" y="72"/>
                    </a:lnTo>
                    <a:lnTo>
                      <a:pt x="156" y="78"/>
                    </a:lnTo>
                    <a:lnTo>
                      <a:pt x="156" y="78"/>
                    </a:lnTo>
                    <a:lnTo>
                      <a:pt x="162" y="80"/>
                    </a:lnTo>
                    <a:lnTo>
                      <a:pt x="168" y="80"/>
                    </a:lnTo>
                    <a:lnTo>
                      <a:pt x="168" y="80"/>
                    </a:lnTo>
                    <a:lnTo>
                      <a:pt x="174" y="80"/>
                    </a:lnTo>
                    <a:lnTo>
                      <a:pt x="180" y="78"/>
                    </a:lnTo>
                    <a:lnTo>
                      <a:pt x="184" y="74"/>
                    </a:lnTo>
                    <a:lnTo>
                      <a:pt x="188" y="68"/>
                    </a:lnTo>
                    <a:lnTo>
                      <a:pt x="208" y="36"/>
                    </a:lnTo>
                    <a:lnTo>
                      <a:pt x="292" y="82"/>
                    </a:lnTo>
                    <a:lnTo>
                      <a:pt x="292" y="82"/>
                    </a:lnTo>
                    <a:lnTo>
                      <a:pt x="298" y="86"/>
                    </a:lnTo>
                    <a:lnTo>
                      <a:pt x="304" y="90"/>
                    </a:lnTo>
                    <a:lnTo>
                      <a:pt x="304" y="90"/>
                    </a:lnTo>
                    <a:lnTo>
                      <a:pt x="304" y="94"/>
                    </a:lnTo>
                    <a:lnTo>
                      <a:pt x="304" y="94"/>
                    </a:lnTo>
                    <a:lnTo>
                      <a:pt x="306" y="94"/>
                    </a:lnTo>
                    <a:lnTo>
                      <a:pt x="324" y="124"/>
                    </a:lnTo>
                    <a:lnTo>
                      <a:pt x="324" y="124"/>
                    </a:lnTo>
                    <a:lnTo>
                      <a:pt x="326" y="120"/>
                    </a:lnTo>
                    <a:lnTo>
                      <a:pt x="328" y="116"/>
                    </a:lnTo>
                    <a:lnTo>
                      <a:pt x="330" y="110"/>
                    </a:lnTo>
                    <a:lnTo>
                      <a:pt x="328" y="106"/>
                    </a:lnTo>
                    <a:lnTo>
                      <a:pt x="328" y="106"/>
                    </a:lnTo>
                    <a:close/>
                  </a:path>
                </a:pathLst>
              </a:custGeom>
              <a:solidFill>
                <a:srgbClr val="59698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0" name="Google Shape;250;p38"/>
              <p:cNvSpPr/>
              <p:nvPr/>
            </p:nvSpPr>
            <p:spPr>
              <a:xfrm>
                <a:off x="886327" y="4873369"/>
                <a:ext cx="407068" cy="457951"/>
              </a:xfrm>
              <a:custGeom>
                <a:avLst/>
                <a:gdLst/>
                <a:ahLst/>
                <a:cxnLst/>
                <a:rect l="l" t="t" r="r" b="b"/>
                <a:pathLst>
                  <a:path w="336" h="378" extrusionOk="0">
                    <a:moveTo>
                      <a:pt x="42" y="152"/>
                    </a:moveTo>
                    <a:lnTo>
                      <a:pt x="42" y="152"/>
                    </a:lnTo>
                    <a:lnTo>
                      <a:pt x="48" y="154"/>
                    </a:lnTo>
                    <a:lnTo>
                      <a:pt x="54" y="152"/>
                    </a:lnTo>
                    <a:lnTo>
                      <a:pt x="58" y="150"/>
                    </a:lnTo>
                    <a:lnTo>
                      <a:pt x="62" y="146"/>
                    </a:lnTo>
                    <a:lnTo>
                      <a:pt x="62" y="146"/>
                    </a:lnTo>
                    <a:lnTo>
                      <a:pt x="62" y="142"/>
                    </a:lnTo>
                    <a:lnTo>
                      <a:pt x="62" y="142"/>
                    </a:lnTo>
                    <a:lnTo>
                      <a:pt x="74" y="134"/>
                    </a:lnTo>
                    <a:lnTo>
                      <a:pt x="86" y="122"/>
                    </a:lnTo>
                    <a:lnTo>
                      <a:pt x="86" y="122"/>
                    </a:lnTo>
                    <a:lnTo>
                      <a:pt x="64" y="166"/>
                    </a:lnTo>
                    <a:lnTo>
                      <a:pt x="50" y="200"/>
                    </a:lnTo>
                    <a:lnTo>
                      <a:pt x="44" y="220"/>
                    </a:lnTo>
                    <a:lnTo>
                      <a:pt x="42" y="228"/>
                    </a:lnTo>
                    <a:lnTo>
                      <a:pt x="66" y="242"/>
                    </a:lnTo>
                    <a:lnTo>
                      <a:pt x="88" y="256"/>
                    </a:lnTo>
                    <a:lnTo>
                      <a:pt x="88" y="256"/>
                    </a:lnTo>
                    <a:lnTo>
                      <a:pt x="94" y="250"/>
                    </a:lnTo>
                    <a:lnTo>
                      <a:pt x="110" y="232"/>
                    </a:lnTo>
                    <a:lnTo>
                      <a:pt x="134" y="202"/>
                    </a:lnTo>
                    <a:lnTo>
                      <a:pt x="148" y="182"/>
                    </a:lnTo>
                    <a:lnTo>
                      <a:pt x="162" y="160"/>
                    </a:lnTo>
                    <a:lnTo>
                      <a:pt x="162" y="160"/>
                    </a:lnTo>
                    <a:lnTo>
                      <a:pt x="174" y="136"/>
                    </a:lnTo>
                    <a:lnTo>
                      <a:pt x="184" y="114"/>
                    </a:lnTo>
                    <a:lnTo>
                      <a:pt x="200" y="80"/>
                    </a:lnTo>
                    <a:lnTo>
                      <a:pt x="206" y="56"/>
                    </a:lnTo>
                    <a:lnTo>
                      <a:pt x="208" y="48"/>
                    </a:lnTo>
                    <a:lnTo>
                      <a:pt x="184" y="34"/>
                    </a:lnTo>
                    <a:lnTo>
                      <a:pt x="162" y="22"/>
                    </a:lnTo>
                    <a:lnTo>
                      <a:pt x="162" y="22"/>
                    </a:lnTo>
                    <a:lnTo>
                      <a:pt x="160" y="14"/>
                    </a:lnTo>
                    <a:lnTo>
                      <a:pt x="154" y="8"/>
                    </a:lnTo>
                    <a:lnTo>
                      <a:pt x="154" y="8"/>
                    </a:lnTo>
                    <a:lnTo>
                      <a:pt x="146" y="4"/>
                    </a:lnTo>
                    <a:lnTo>
                      <a:pt x="138" y="4"/>
                    </a:lnTo>
                    <a:lnTo>
                      <a:pt x="130" y="4"/>
                    </a:lnTo>
                    <a:lnTo>
                      <a:pt x="122" y="8"/>
                    </a:lnTo>
                    <a:lnTo>
                      <a:pt x="122" y="8"/>
                    </a:lnTo>
                    <a:lnTo>
                      <a:pt x="116" y="14"/>
                    </a:lnTo>
                    <a:lnTo>
                      <a:pt x="110" y="20"/>
                    </a:lnTo>
                    <a:lnTo>
                      <a:pt x="104" y="40"/>
                    </a:lnTo>
                    <a:lnTo>
                      <a:pt x="104" y="40"/>
                    </a:lnTo>
                    <a:lnTo>
                      <a:pt x="98" y="64"/>
                    </a:lnTo>
                    <a:lnTo>
                      <a:pt x="92" y="80"/>
                    </a:lnTo>
                    <a:lnTo>
                      <a:pt x="84" y="98"/>
                    </a:lnTo>
                    <a:lnTo>
                      <a:pt x="84" y="98"/>
                    </a:lnTo>
                    <a:lnTo>
                      <a:pt x="78" y="108"/>
                    </a:lnTo>
                    <a:lnTo>
                      <a:pt x="70" y="116"/>
                    </a:lnTo>
                    <a:lnTo>
                      <a:pt x="56" y="128"/>
                    </a:lnTo>
                    <a:lnTo>
                      <a:pt x="56" y="128"/>
                    </a:lnTo>
                    <a:lnTo>
                      <a:pt x="54" y="126"/>
                    </a:lnTo>
                    <a:lnTo>
                      <a:pt x="54" y="126"/>
                    </a:lnTo>
                    <a:lnTo>
                      <a:pt x="50" y="126"/>
                    </a:lnTo>
                    <a:lnTo>
                      <a:pt x="44" y="126"/>
                    </a:lnTo>
                    <a:lnTo>
                      <a:pt x="40" y="128"/>
                    </a:lnTo>
                    <a:lnTo>
                      <a:pt x="36" y="134"/>
                    </a:lnTo>
                    <a:lnTo>
                      <a:pt x="36" y="134"/>
                    </a:lnTo>
                    <a:lnTo>
                      <a:pt x="34" y="138"/>
                    </a:lnTo>
                    <a:lnTo>
                      <a:pt x="36" y="144"/>
                    </a:lnTo>
                    <a:lnTo>
                      <a:pt x="38" y="148"/>
                    </a:lnTo>
                    <a:lnTo>
                      <a:pt x="42" y="152"/>
                    </a:lnTo>
                    <a:lnTo>
                      <a:pt x="42" y="152"/>
                    </a:lnTo>
                    <a:close/>
                    <a:moveTo>
                      <a:pt x="158" y="48"/>
                    </a:moveTo>
                    <a:lnTo>
                      <a:pt x="158" y="48"/>
                    </a:lnTo>
                    <a:lnTo>
                      <a:pt x="162" y="46"/>
                    </a:lnTo>
                    <a:lnTo>
                      <a:pt x="166" y="46"/>
                    </a:lnTo>
                    <a:lnTo>
                      <a:pt x="166" y="46"/>
                    </a:lnTo>
                    <a:lnTo>
                      <a:pt x="168" y="50"/>
                    </a:lnTo>
                    <a:lnTo>
                      <a:pt x="168" y="54"/>
                    </a:lnTo>
                    <a:lnTo>
                      <a:pt x="168" y="54"/>
                    </a:lnTo>
                    <a:lnTo>
                      <a:pt x="152" y="76"/>
                    </a:lnTo>
                    <a:lnTo>
                      <a:pt x="136" y="100"/>
                    </a:lnTo>
                    <a:lnTo>
                      <a:pt x="116" y="134"/>
                    </a:lnTo>
                    <a:lnTo>
                      <a:pt x="116" y="134"/>
                    </a:lnTo>
                    <a:lnTo>
                      <a:pt x="96" y="168"/>
                    </a:lnTo>
                    <a:lnTo>
                      <a:pt x="84" y="194"/>
                    </a:lnTo>
                    <a:lnTo>
                      <a:pt x="74" y="216"/>
                    </a:lnTo>
                    <a:lnTo>
                      <a:pt x="74" y="216"/>
                    </a:lnTo>
                    <a:lnTo>
                      <a:pt x="72" y="220"/>
                    </a:lnTo>
                    <a:lnTo>
                      <a:pt x="68" y="220"/>
                    </a:lnTo>
                    <a:lnTo>
                      <a:pt x="68" y="220"/>
                    </a:lnTo>
                    <a:lnTo>
                      <a:pt x="66" y="220"/>
                    </a:lnTo>
                    <a:lnTo>
                      <a:pt x="66" y="220"/>
                    </a:lnTo>
                    <a:lnTo>
                      <a:pt x="64" y="218"/>
                    </a:lnTo>
                    <a:lnTo>
                      <a:pt x="62" y="212"/>
                    </a:lnTo>
                    <a:lnTo>
                      <a:pt x="62" y="212"/>
                    </a:lnTo>
                    <a:lnTo>
                      <a:pt x="74" y="188"/>
                    </a:lnTo>
                    <a:lnTo>
                      <a:pt x="86" y="162"/>
                    </a:lnTo>
                    <a:lnTo>
                      <a:pt x="106" y="128"/>
                    </a:lnTo>
                    <a:lnTo>
                      <a:pt x="106" y="128"/>
                    </a:lnTo>
                    <a:lnTo>
                      <a:pt x="126" y="92"/>
                    </a:lnTo>
                    <a:lnTo>
                      <a:pt x="142" y="68"/>
                    </a:lnTo>
                    <a:lnTo>
                      <a:pt x="158" y="48"/>
                    </a:lnTo>
                    <a:lnTo>
                      <a:pt x="158" y="48"/>
                    </a:lnTo>
                    <a:close/>
                    <a:moveTo>
                      <a:pt x="120" y="44"/>
                    </a:moveTo>
                    <a:lnTo>
                      <a:pt x="120" y="44"/>
                    </a:lnTo>
                    <a:lnTo>
                      <a:pt x="124" y="28"/>
                    </a:lnTo>
                    <a:lnTo>
                      <a:pt x="128" y="24"/>
                    </a:lnTo>
                    <a:lnTo>
                      <a:pt x="130" y="20"/>
                    </a:lnTo>
                    <a:lnTo>
                      <a:pt x="130" y="20"/>
                    </a:lnTo>
                    <a:lnTo>
                      <a:pt x="134" y="20"/>
                    </a:lnTo>
                    <a:lnTo>
                      <a:pt x="138" y="20"/>
                    </a:lnTo>
                    <a:lnTo>
                      <a:pt x="144" y="22"/>
                    </a:lnTo>
                    <a:lnTo>
                      <a:pt x="144" y="22"/>
                    </a:lnTo>
                    <a:lnTo>
                      <a:pt x="148" y="26"/>
                    </a:lnTo>
                    <a:lnTo>
                      <a:pt x="148" y="30"/>
                    </a:lnTo>
                    <a:lnTo>
                      <a:pt x="148" y="34"/>
                    </a:lnTo>
                    <a:lnTo>
                      <a:pt x="148" y="34"/>
                    </a:lnTo>
                    <a:lnTo>
                      <a:pt x="128" y="58"/>
                    </a:lnTo>
                    <a:lnTo>
                      <a:pt x="104" y="94"/>
                    </a:lnTo>
                    <a:lnTo>
                      <a:pt x="104" y="94"/>
                    </a:lnTo>
                    <a:lnTo>
                      <a:pt x="114" y="66"/>
                    </a:lnTo>
                    <a:lnTo>
                      <a:pt x="120" y="44"/>
                    </a:lnTo>
                    <a:lnTo>
                      <a:pt x="120" y="44"/>
                    </a:lnTo>
                    <a:close/>
                    <a:moveTo>
                      <a:pt x="50" y="270"/>
                    </a:moveTo>
                    <a:lnTo>
                      <a:pt x="50" y="270"/>
                    </a:lnTo>
                    <a:lnTo>
                      <a:pt x="34" y="262"/>
                    </a:lnTo>
                    <a:lnTo>
                      <a:pt x="38" y="240"/>
                    </a:lnTo>
                    <a:lnTo>
                      <a:pt x="80" y="264"/>
                    </a:lnTo>
                    <a:lnTo>
                      <a:pt x="64" y="280"/>
                    </a:lnTo>
                    <a:lnTo>
                      <a:pt x="64" y="280"/>
                    </a:lnTo>
                    <a:lnTo>
                      <a:pt x="50" y="270"/>
                    </a:lnTo>
                    <a:lnTo>
                      <a:pt x="50" y="270"/>
                    </a:lnTo>
                    <a:close/>
                    <a:moveTo>
                      <a:pt x="212" y="36"/>
                    </a:moveTo>
                    <a:lnTo>
                      <a:pt x="170" y="12"/>
                    </a:lnTo>
                    <a:lnTo>
                      <a:pt x="170" y="12"/>
                    </a:lnTo>
                    <a:lnTo>
                      <a:pt x="176" y="4"/>
                    </a:lnTo>
                    <a:lnTo>
                      <a:pt x="184" y="0"/>
                    </a:lnTo>
                    <a:lnTo>
                      <a:pt x="194" y="0"/>
                    </a:lnTo>
                    <a:lnTo>
                      <a:pt x="204" y="2"/>
                    </a:lnTo>
                    <a:lnTo>
                      <a:pt x="204" y="2"/>
                    </a:lnTo>
                    <a:lnTo>
                      <a:pt x="210" y="8"/>
                    </a:lnTo>
                    <a:lnTo>
                      <a:pt x="214" y="18"/>
                    </a:lnTo>
                    <a:lnTo>
                      <a:pt x="216" y="26"/>
                    </a:lnTo>
                    <a:lnTo>
                      <a:pt x="212" y="36"/>
                    </a:lnTo>
                    <a:lnTo>
                      <a:pt x="212" y="36"/>
                    </a:lnTo>
                    <a:close/>
                    <a:moveTo>
                      <a:pt x="336" y="212"/>
                    </a:moveTo>
                    <a:lnTo>
                      <a:pt x="336" y="212"/>
                    </a:lnTo>
                    <a:lnTo>
                      <a:pt x="334" y="216"/>
                    </a:lnTo>
                    <a:lnTo>
                      <a:pt x="332" y="218"/>
                    </a:lnTo>
                    <a:lnTo>
                      <a:pt x="330" y="222"/>
                    </a:lnTo>
                    <a:lnTo>
                      <a:pt x="326" y="222"/>
                    </a:lnTo>
                    <a:lnTo>
                      <a:pt x="326" y="222"/>
                    </a:lnTo>
                    <a:lnTo>
                      <a:pt x="292" y="222"/>
                    </a:lnTo>
                    <a:lnTo>
                      <a:pt x="264" y="226"/>
                    </a:lnTo>
                    <a:lnTo>
                      <a:pt x="240" y="228"/>
                    </a:lnTo>
                    <a:lnTo>
                      <a:pt x="220" y="234"/>
                    </a:lnTo>
                    <a:lnTo>
                      <a:pt x="206" y="240"/>
                    </a:lnTo>
                    <a:lnTo>
                      <a:pt x="196" y="246"/>
                    </a:lnTo>
                    <a:lnTo>
                      <a:pt x="190" y="252"/>
                    </a:lnTo>
                    <a:lnTo>
                      <a:pt x="188" y="260"/>
                    </a:lnTo>
                    <a:lnTo>
                      <a:pt x="188" y="260"/>
                    </a:lnTo>
                    <a:lnTo>
                      <a:pt x="188" y="264"/>
                    </a:lnTo>
                    <a:lnTo>
                      <a:pt x="192" y="270"/>
                    </a:lnTo>
                    <a:lnTo>
                      <a:pt x="204" y="278"/>
                    </a:lnTo>
                    <a:lnTo>
                      <a:pt x="204" y="278"/>
                    </a:lnTo>
                    <a:lnTo>
                      <a:pt x="212" y="284"/>
                    </a:lnTo>
                    <a:lnTo>
                      <a:pt x="220" y="292"/>
                    </a:lnTo>
                    <a:lnTo>
                      <a:pt x="226" y="302"/>
                    </a:lnTo>
                    <a:lnTo>
                      <a:pt x="228" y="308"/>
                    </a:lnTo>
                    <a:lnTo>
                      <a:pt x="228" y="314"/>
                    </a:lnTo>
                    <a:lnTo>
                      <a:pt x="228" y="314"/>
                    </a:lnTo>
                    <a:lnTo>
                      <a:pt x="228" y="324"/>
                    </a:lnTo>
                    <a:lnTo>
                      <a:pt x="222" y="334"/>
                    </a:lnTo>
                    <a:lnTo>
                      <a:pt x="214" y="342"/>
                    </a:lnTo>
                    <a:lnTo>
                      <a:pt x="200" y="350"/>
                    </a:lnTo>
                    <a:lnTo>
                      <a:pt x="184" y="356"/>
                    </a:lnTo>
                    <a:lnTo>
                      <a:pt x="166" y="362"/>
                    </a:lnTo>
                    <a:lnTo>
                      <a:pt x="142" y="368"/>
                    </a:lnTo>
                    <a:lnTo>
                      <a:pt x="116" y="372"/>
                    </a:lnTo>
                    <a:lnTo>
                      <a:pt x="116" y="372"/>
                    </a:lnTo>
                    <a:lnTo>
                      <a:pt x="78" y="376"/>
                    </a:lnTo>
                    <a:lnTo>
                      <a:pt x="44" y="378"/>
                    </a:lnTo>
                    <a:lnTo>
                      <a:pt x="10" y="378"/>
                    </a:lnTo>
                    <a:lnTo>
                      <a:pt x="10" y="378"/>
                    </a:lnTo>
                    <a:lnTo>
                      <a:pt x="6" y="378"/>
                    </a:lnTo>
                    <a:lnTo>
                      <a:pt x="2" y="376"/>
                    </a:lnTo>
                    <a:lnTo>
                      <a:pt x="0" y="372"/>
                    </a:lnTo>
                    <a:lnTo>
                      <a:pt x="0" y="368"/>
                    </a:lnTo>
                    <a:lnTo>
                      <a:pt x="0" y="368"/>
                    </a:lnTo>
                    <a:lnTo>
                      <a:pt x="0" y="364"/>
                    </a:lnTo>
                    <a:lnTo>
                      <a:pt x="2" y="362"/>
                    </a:lnTo>
                    <a:lnTo>
                      <a:pt x="6" y="360"/>
                    </a:lnTo>
                    <a:lnTo>
                      <a:pt x="10" y="358"/>
                    </a:lnTo>
                    <a:lnTo>
                      <a:pt x="10" y="358"/>
                    </a:lnTo>
                    <a:lnTo>
                      <a:pt x="54" y="358"/>
                    </a:lnTo>
                    <a:lnTo>
                      <a:pt x="92" y="354"/>
                    </a:lnTo>
                    <a:lnTo>
                      <a:pt x="126" y="350"/>
                    </a:lnTo>
                    <a:lnTo>
                      <a:pt x="156" y="344"/>
                    </a:lnTo>
                    <a:lnTo>
                      <a:pt x="178" y="338"/>
                    </a:lnTo>
                    <a:lnTo>
                      <a:pt x="194" y="330"/>
                    </a:lnTo>
                    <a:lnTo>
                      <a:pt x="206" y="322"/>
                    </a:lnTo>
                    <a:lnTo>
                      <a:pt x="208" y="318"/>
                    </a:lnTo>
                    <a:lnTo>
                      <a:pt x="208" y="314"/>
                    </a:lnTo>
                    <a:lnTo>
                      <a:pt x="208" y="314"/>
                    </a:lnTo>
                    <a:lnTo>
                      <a:pt x="208" y="310"/>
                    </a:lnTo>
                    <a:lnTo>
                      <a:pt x="204" y="304"/>
                    </a:lnTo>
                    <a:lnTo>
                      <a:pt x="192" y="294"/>
                    </a:lnTo>
                    <a:lnTo>
                      <a:pt x="192" y="294"/>
                    </a:lnTo>
                    <a:lnTo>
                      <a:pt x="184" y="288"/>
                    </a:lnTo>
                    <a:lnTo>
                      <a:pt x="176" y="282"/>
                    </a:lnTo>
                    <a:lnTo>
                      <a:pt x="170" y="272"/>
                    </a:lnTo>
                    <a:lnTo>
                      <a:pt x="168" y="266"/>
                    </a:lnTo>
                    <a:lnTo>
                      <a:pt x="168" y="260"/>
                    </a:lnTo>
                    <a:lnTo>
                      <a:pt x="168" y="260"/>
                    </a:lnTo>
                    <a:lnTo>
                      <a:pt x="168" y="250"/>
                    </a:lnTo>
                    <a:lnTo>
                      <a:pt x="172" y="242"/>
                    </a:lnTo>
                    <a:lnTo>
                      <a:pt x="178" y="234"/>
                    </a:lnTo>
                    <a:lnTo>
                      <a:pt x="186" y="228"/>
                    </a:lnTo>
                    <a:lnTo>
                      <a:pt x="194" y="224"/>
                    </a:lnTo>
                    <a:lnTo>
                      <a:pt x="204" y="218"/>
                    </a:lnTo>
                    <a:lnTo>
                      <a:pt x="228" y="212"/>
                    </a:lnTo>
                    <a:lnTo>
                      <a:pt x="254" y="206"/>
                    </a:lnTo>
                    <a:lnTo>
                      <a:pt x="280" y="204"/>
                    </a:lnTo>
                    <a:lnTo>
                      <a:pt x="326" y="202"/>
                    </a:lnTo>
                    <a:lnTo>
                      <a:pt x="326" y="202"/>
                    </a:lnTo>
                    <a:lnTo>
                      <a:pt x="330" y="202"/>
                    </a:lnTo>
                    <a:lnTo>
                      <a:pt x="332" y="204"/>
                    </a:lnTo>
                    <a:lnTo>
                      <a:pt x="334" y="208"/>
                    </a:lnTo>
                    <a:lnTo>
                      <a:pt x="336" y="212"/>
                    </a:lnTo>
                    <a:lnTo>
                      <a:pt x="336" y="212"/>
                    </a:lnTo>
                    <a:close/>
                    <a:moveTo>
                      <a:pt x="68" y="304"/>
                    </a:moveTo>
                    <a:lnTo>
                      <a:pt x="10" y="338"/>
                    </a:lnTo>
                    <a:lnTo>
                      <a:pt x="10" y="270"/>
                    </a:lnTo>
                    <a:lnTo>
                      <a:pt x="10" y="270"/>
                    </a:lnTo>
                    <a:lnTo>
                      <a:pt x="16" y="268"/>
                    </a:lnTo>
                    <a:lnTo>
                      <a:pt x="22" y="270"/>
                    </a:lnTo>
                    <a:lnTo>
                      <a:pt x="30" y="270"/>
                    </a:lnTo>
                    <a:lnTo>
                      <a:pt x="40" y="274"/>
                    </a:lnTo>
                    <a:lnTo>
                      <a:pt x="24" y="302"/>
                    </a:lnTo>
                    <a:lnTo>
                      <a:pt x="24" y="302"/>
                    </a:lnTo>
                    <a:lnTo>
                      <a:pt x="22" y="308"/>
                    </a:lnTo>
                    <a:lnTo>
                      <a:pt x="26" y="310"/>
                    </a:lnTo>
                    <a:lnTo>
                      <a:pt x="26" y="310"/>
                    </a:lnTo>
                    <a:lnTo>
                      <a:pt x="28" y="312"/>
                    </a:lnTo>
                    <a:lnTo>
                      <a:pt x="28" y="312"/>
                    </a:lnTo>
                    <a:lnTo>
                      <a:pt x="32" y="310"/>
                    </a:lnTo>
                    <a:lnTo>
                      <a:pt x="34" y="308"/>
                    </a:lnTo>
                    <a:lnTo>
                      <a:pt x="50" y="280"/>
                    </a:lnTo>
                    <a:lnTo>
                      <a:pt x="50" y="280"/>
                    </a:lnTo>
                    <a:lnTo>
                      <a:pt x="58" y="286"/>
                    </a:lnTo>
                    <a:lnTo>
                      <a:pt x="64" y="292"/>
                    </a:lnTo>
                    <a:lnTo>
                      <a:pt x="66" y="298"/>
                    </a:lnTo>
                    <a:lnTo>
                      <a:pt x="68" y="304"/>
                    </a:lnTo>
                    <a:lnTo>
                      <a:pt x="68" y="304"/>
                    </a:lnTo>
                    <a:close/>
                  </a:path>
                </a:pathLst>
              </a:custGeom>
              <a:solidFill>
                <a:srgbClr val="CAD1D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1" name="Google Shape;251;p38"/>
              <p:cNvSpPr/>
              <p:nvPr/>
            </p:nvSpPr>
            <p:spPr>
              <a:xfrm>
                <a:off x="3151405" y="5936660"/>
                <a:ext cx="611100" cy="611100"/>
              </a:xfrm>
              <a:prstGeom prst="ellipse">
                <a:avLst/>
              </a:prstGeom>
              <a:solidFill>
                <a:srgbClr val="072B6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2" name="Google Shape;252;p38"/>
              <p:cNvSpPr/>
              <p:nvPr/>
            </p:nvSpPr>
            <p:spPr>
              <a:xfrm>
                <a:off x="751287" y="2467054"/>
                <a:ext cx="611100" cy="611100"/>
              </a:xfrm>
              <a:prstGeom prst="ellipse">
                <a:avLst/>
              </a:prstGeom>
              <a:solidFill>
                <a:srgbClr val="ACCBF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</p:grpSp>
      </p:grpSp>
      <p:sp>
        <p:nvSpPr>
          <p:cNvPr id="253" name="Google Shape;253;p38"/>
          <p:cNvSpPr/>
          <p:nvPr/>
        </p:nvSpPr>
        <p:spPr>
          <a:xfrm>
            <a:off x="1019065" y="1364763"/>
            <a:ext cx="265775" cy="374125"/>
          </a:xfrm>
          <a:custGeom>
            <a:avLst/>
            <a:gdLst/>
            <a:ahLst/>
            <a:cxnLst/>
            <a:rect l="l" t="t" r="r" b="b"/>
            <a:pathLst>
              <a:path w="252" h="348" extrusionOk="0">
                <a:moveTo>
                  <a:pt x="252" y="32"/>
                </a:moveTo>
                <a:lnTo>
                  <a:pt x="252" y="332"/>
                </a:lnTo>
                <a:lnTo>
                  <a:pt x="252" y="332"/>
                </a:lnTo>
                <a:lnTo>
                  <a:pt x="250" y="338"/>
                </a:lnTo>
                <a:lnTo>
                  <a:pt x="248" y="344"/>
                </a:lnTo>
                <a:lnTo>
                  <a:pt x="242" y="346"/>
                </a:lnTo>
                <a:lnTo>
                  <a:pt x="236" y="348"/>
                </a:lnTo>
                <a:lnTo>
                  <a:pt x="16" y="348"/>
                </a:lnTo>
                <a:lnTo>
                  <a:pt x="16" y="348"/>
                </a:lnTo>
                <a:lnTo>
                  <a:pt x="10" y="346"/>
                </a:lnTo>
                <a:lnTo>
                  <a:pt x="4" y="344"/>
                </a:lnTo>
                <a:lnTo>
                  <a:pt x="2" y="338"/>
                </a:lnTo>
                <a:lnTo>
                  <a:pt x="0" y="332"/>
                </a:lnTo>
                <a:lnTo>
                  <a:pt x="0" y="32"/>
                </a:lnTo>
                <a:lnTo>
                  <a:pt x="0" y="32"/>
                </a:lnTo>
                <a:lnTo>
                  <a:pt x="2" y="26"/>
                </a:lnTo>
                <a:lnTo>
                  <a:pt x="4" y="20"/>
                </a:lnTo>
                <a:lnTo>
                  <a:pt x="10" y="16"/>
                </a:lnTo>
                <a:lnTo>
                  <a:pt x="16" y="16"/>
                </a:lnTo>
                <a:lnTo>
                  <a:pt x="90" y="16"/>
                </a:lnTo>
                <a:lnTo>
                  <a:pt x="90" y="16"/>
                </a:lnTo>
                <a:lnTo>
                  <a:pt x="88" y="26"/>
                </a:lnTo>
                <a:lnTo>
                  <a:pt x="88" y="26"/>
                </a:lnTo>
                <a:lnTo>
                  <a:pt x="86" y="30"/>
                </a:lnTo>
                <a:lnTo>
                  <a:pt x="84" y="34"/>
                </a:lnTo>
                <a:lnTo>
                  <a:pt x="16" y="34"/>
                </a:lnTo>
                <a:lnTo>
                  <a:pt x="16" y="332"/>
                </a:lnTo>
                <a:lnTo>
                  <a:pt x="236" y="332"/>
                </a:lnTo>
                <a:lnTo>
                  <a:pt x="236" y="34"/>
                </a:lnTo>
                <a:lnTo>
                  <a:pt x="168" y="34"/>
                </a:lnTo>
                <a:lnTo>
                  <a:pt x="168" y="34"/>
                </a:lnTo>
                <a:lnTo>
                  <a:pt x="166" y="30"/>
                </a:lnTo>
                <a:lnTo>
                  <a:pt x="164" y="26"/>
                </a:lnTo>
                <a:lnTo>
                  <a:pt x="164" y="26"/>
                </a:lnTo>
                <a:lnTo>
                  <a:pt x="162" y="16"/>
                </a:lnTo>
                <a:lnTo>
                  <a:pt x="236" y="16"/>
                </a:lnTo>
                <a:lnTo>
                  <a:pt x="236" y="16"/>
                </a:lnTo>
                <a:lnTo>
                  <a:pt x="242" y="16"/>
                </a:lnTo>
                <a:lnTo>
                  <a:pt x="248" y="20"/>
                </a:lnTo>
                <a:lnTo>
                  <a:pt x="250" y="26"/>
                </a:lnTo>
                <a:lnTo>
                  <a:pt x="252" y="32"/>
                </a:lnTo>
                <a:lnTo>
                  <a:pt x="252" y="32"/>
                </a:lnTo>
                <a:close/>
                <a:moveTo>
                  <a:pt x="216" y="94"/>
                </a:moveTo>
                <a:lnTo>
                  <a:pt x="216" y="312"/>
                </a:lnTo>
                <a:lnTo>
                  <a:pt x="36" y="312"/>
                </a:lnTo>
                <a:lnTo>
                  <a:pt x="36" y="94"/>
                </a:lnTo>
                <a:lnTo>
                  <a:pt x="36" y="94"/>
                </a:lnTo>
                <a:lnTo>
                  <a:pt x="3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close/>
                <a:moveTo>
                  <a:pt x="132" y="186"/>
                </a:moveTo>
                <a:lnTo>
                  <a:pt x="132" y="186"/>
                </a:lnTo>
                <a:lnTo>
                  <a:pt x="128" y="184"/>
                </a:lnTo>
                <a:lnTo>
                  <a:pt x="124" y="182"/>
                </a:lnTo>
                <a:lnTo>
                  <a:pt x="122" y="184"/>
                </a:lnTo>
                <a:lnTo>
                  <a:pt x="118" y="186"/>
                </a:lnTo>
                <a:lnTo>
                  <a:pt x="86" y="218"/>
                </a:lnTo>
                <a:lnTo>
                  <a:pt x="74" y="206"/>
                </a:lnTo>
                <a:lnTo>
                  <a:pt x="74" y="206"/>
                </a:lnTo>
                <a:lnTo>
                  <a:pt x="70" y="204"/>
                </a:lnTo>
                <a:lnTo>
                  <a:pt x="68" y="204"/>
                </a:lnTo>
                <a:lnTo>
                  <a:pt x="64" y="204"/>
                </a:lnTo>
                <a:lnTo>
                  <a:pt x="60" y="206"/>
                </a:lnTo>
                <a:lnTo>
                  <a:pt x="60" y="206"/>
                </a:lnTo>
                <a:lnTo>
                  <a:pt x="58" y="210"/>
                </a:lnTo>
                <a:lnTo>
                  <a:pt x="58" y="214"/>
                </a:lnTo>
                <a:lnTo>
                  <a:pt x="58" y="218"/>
                </a:lnTo>
                <a:lnTo>
                  <a:pt x="60" y="220"/>
                </a:lnTo>
                <a:lnTo>
                  <a:pt x="78" y="238"/>
                </a:lnTo>
                <a:lnTo>
                  <a:pt x="78" y="238"/>
                </a:lnTo>
                <a:lnTo>
                  <a:pt x="82" y="242"/>
                </a:lnTo>
                <a:lnTo>
                  <a:pt x="86" y="242"/>
                </a:lnTo>
                <a:lnTo>
                  <a:pt x="86" y="242"/>
                </a:lnTo>
                <a:lnTo>
                  <a:pt x="90" y="242"/>
                </a:lnTo>
                <a:lnTo>
                  <a:pt x="92" y="238"/>
                </a:lnTo>
                <a:lnTo>
                  <a:pt x="132" y="200"/>
                </a:lnTo>
                <a:lnTo>
                  <a:pt x="132" y="200"/>
                </a:lnTo>
                <a:lnTo>
                  <a:pt x="134" y="196"/>
                </a:lnTo>
                <a:lnTo>
                  <a:pt x="134" y="192"/>
                </a:lnTo>
                <a:lnTo>
                  <a:pt x="134" y="188"/>
                </a:lnTo>
                <a:lnTo>
                  <a:pt x="132" y="186"/>
                </a:lnTo>
                <a:lnTo>
                  <a:pt x="132" y="186"/>
                </a:lnTo>
                <a:close/>
                <a:moveTo>
                  <a:pt x="132" y="124"/>
                </a:moveTo>
                <a:lnTo>
                  <a:pt x="132" y="124"/>
                </a:lnTo>
                <a:lnTo>
                  <a:pt x="128" y="122"/>
                </a:lnTo>
                <a:lnTo>
                  <a:pt x="124" y="120"/>
                </a:lnTo>
                <a:lnTo>
                  <a:pt x="122" y="122"/>
                </a:lnTo>
                <a:lnTo>
                  <a:pt x="118" y="124"/>
                </a:lnTo>
                <a:lnTo>
                  <a:pt x="86" y="156"/>
                </a:lnTo>
                <a:lnTo>
                  <a:pt x="74" y="144"/>
                </a:lnTo>
                <a:lnTo>
                  <a:pt x="74" y="144"/>
                </a:lnTo>
                <a:lnTo>
                  <a:pt x="70" y="142"/>
                </a:lnTo>
                <a:lnTo>
                  <a:pt x="68" y="142"/>
                </a:lnTo>
                <a:lnTo>
                  <a:pt x="64" y="142"/>
                </a:lnTo>
                <a:lnTo>
                  <a:pt x="60" y="144"/>
                </a:lnTo>
                <a:lnTo>
                  <a:pt x="60" y="144"/>
                </a:lnTo>
                <a:lnTo>
                  <a:pt x="58" y="148"/>
                </a:lnTo>
                <a:lnTo>
                  <a:pt x="58" y="152"/>
                </a:lnTo>
                <a:lnTo>
                  <a:pt x="58" y="156"/>
                </a:lnTo>
                <a:lnTo>
                  <a:pt x="60" y="158"/>
                </a:lnTo>
                <a:lnTo>
                  <a:pt x="78" y="178"/>
                </a:lnTo>
                <a:lnTo>
                  <a:pt x="78" y="178"/>
                </a:lnTo>
                <a:lnTo>
                  <a:pt x="82" y="180"/>
                </a:lnTo>
                <a:lnTo>
                  <a:pt x="86" y="180"/>
                </a:lnTo>
                <a:lnTo>
                  <a:pt x="86" y="180"/>
                </a:lnTo>
                <a:lnTo>
                  <a:pt x="90" y="180"/>
                </a:lnTo>
                <a:lnTo>
                  <a:pt x="92" y="178"/>
                </a:lnTo>
                <a:lnTo>
                  <a:pt x="132" y="138"/>
                </a:lnTo>
                <a:lnTo>
                  <a:pt x="132" y="138"/>
                </a:lnTo>
                <a:lnTo>
                  <a:pt x="134" y="134"/>
                </a:lnTo>
                <a:lnTo>
                  <a:pt x="134" y="130"/>
                </a:lnTo>
                <a:lnTo>
                  <a:pt x="134" y="126"/>
                </a:lnTo>
                <a:lnTo>
                  <a:pt x="132" y="124"/>
                </a:lnTo>
                <a:lnTo>
                  <a:pt x="132" y="124"/>
                </a:lnTo>
                <a:close/>
                <a:moveTo>
                  <a:pt x="36" y="64"/>
                </a:moveTo>
                <a:lnTo>
                  <a:pt x="36" y="64"/>
                </a:lnTo>
                <a:lnTo>
                  <a:pt x="36" y="58"/>
                </a:lnTo>
                <a:lnTo>
                  <a:pt x="40" y="54"/>
                </a:lnTo>
                <a:lnTo>
                  <a:pt x="46" y="50"/>
                </a:lnTo>
                <a:lnTo>
                  <a:pt x="52" y="48"/>
                </a:lnTo>
                <a:lnTo>
                  <a:pt x="78" y="48"/>
                </a:lnTo>
                <a:lnTo>
                  <a:pt x="78" y="48"/>
                </a:lnTo>
                <a:lnTo>
                  <a:pt x="86" y="46"/>
                </a:lnTo>
                <a:lnTo>
                  <a:pt x="94" y="42"/>
                </a:lnTo>
                <a:lnTo>
                  <a:pt x="98" y="36"/>
                </a:lnTo>
                <a:lnTo>
                  <a:pt x="100" y="26"/>
                </a:lnTo>
                <a:lnTo>
                  <a:pt x="100" y="26"/>
                </a:lnTo>
                <a:lnTo>
                  <a:pt x="102" y="16"/>
                </a:lnTo>
                <a:lnTo>
                  <a:pt x="108" y="8"/>
                </a:lnTo>
                <a:lnTo>
                  <a:pt x="116" y="2"/>
                </a:lnTo>
                <a:lnTo>
                  <a:pt x="126" y="0"/>
                </a:lnTo>
                <a:lnTo>
                  <a:pt x="126" y="0"/>
                </a:lnTo>
                <a:lnTo>
                  <a:pt x="136" y="2"/>
                </a:lnTo>
                <a:lnTo>
                  <a:pt x="144" y="8"/>
                </a:lnTo>
                <a:lnTo>
                  <a:pt x="150" y="16"/>
                </a:lnTo>
                <a:lnTo>
                  <a:pt x="152" y="26"/>
                </a:lnTo>
                <a:lnTo>
                  <a:pt x="152" y="26"/>
                </a:lnTo>
                <a:lnTo>
                  <a:pt x="154" y="36"/>
                </a:lnTo>
                <a:lnTo>
                  <a:pt x="158" y="42"/>
                </a:lnTo>
                <a:lnTo>
                  <a:pt x="166" y="46"/>
                </a:lnTo>
                <a:lnTo>
                  <a:pt x="174" y="48"/>
                </a:lnTo>
                <a:lnTo>
                  <a:pt x="200" y="48"/>
                </a:lnTo>
                <a:lnTo>
                  <a:pt x="200" y="48"/>
                </a:lnTo>
                <a:lnTo>
                  <a:pt x="206" y="50"/>
                </a:lnTo>
                <a:lnTo>
                  <a:pt x="212" y="54"/>
                </a:lnTo>
                <a:lnTo>
                  <a:pt x="216" y="58"/>
                </a:lnTo>
                <a:lnTo>
                  <a:pt x="216" y="64"/>
                </a:lnTo>
                <a:lnTo>
                  <a:pt x="216" y="78"/>
                </a:lnTo>
                <a:lnTo>
                  <a:pt x="216" y="78"/>
                </a:lnTo>
                <a:lnTo>
                  <a:pt x="216" y="82"/>
                </a:lnTo>
                <a:lnTo>
                  <a:pt x="36" y="82"/>
                </a:lnTo>
                <a:lnTo>
                  <a:pt x="36" y="82"/>
                </a:lnTo>
                <a:lnTo>
                  <a:pt x="36" y="78"/>
                </a:lnTo>
                <a:lnTo>
                  <a:pt x="36" y="64"/>
                </a:lnTo>
                <a:close/>
                <a:moveTo>
                  <a:pt x="116" y="26"/>
                </a:moveTo>
                <a:lnTo>
                  <a:pt x="116" y="26"/>
                </a:lnTo>
                <a:lnTo>
                  <a:pt x="116" y="30"/>
                </a:lnTo>
                <a:lnTo>
                  <a:pt x="118" y="34"/>
                </a:lnTo>
                <a:lnTo>
                  <a:pt x="122" y="36"/>
                </a:lnTo>
                <a:lnTo>
                  <a:pt x="126" y="38"/>
                </a:lnTo>
                <a:lnTo>
                  <a:pt x="126" y="38"/>
                </a:lnTo>
                <a:lnTo>
                  <a:pt x="130" y="36"/>
                </a:lnTo>
                <a:lnTo>
                  <a:pt x="134" y="34"/>
                </a:lnTo>
                <a:lnTo>
                  <a:pt x="136" y="30"/>
                </a:lnTo>
                <a:lnTo>
                  <a:pt x="136" y="26"/>
                </a:lnTo>
                <a:lnTo>
                  <a:pt x="136" y="26"/>
                </a:lnTo>
                <a:lnTo>
                  <a:pt x="136" y="22"/>
                </a:lnTo>
                <a:lnTo>
                  <a:pt x="134" y="20"/>
                </a:lnTo>
                <a:lnTo>
                  <a:pt x="130" y="16"/>
                </a:lnTo>
                <a:lnTo>
                  <a:pt x="126" y="16"/>
                </a:lnTo>
                <a:lnTo>
                  <a:pt x="126" y="16"/>
                </a:lnTo>
                <a:lnTo>
                  <a:pt x="122" y="16"/>
                </a:lnTo>
                <a:lnTo>
                  <a:pt x="118" y="20"/>
                </a:lnTo>
                <a:lnTo>
                  <a:pt x="116" y="22"/>
                </a:lnTo>
                <a:lnTo>
                  <a:pt x="116" y="26"/>
                </a:lnTo>
                <a:lnTo>
                  <a:pt x="116" y="26"/>
                </a:lnTo>
                <a:close/>
              </a:path>
            </a:pathLst>
          </a:custGeom>
          <a:solidFill>
            <a:srgbClr val="3B47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38"/>
          <p:cNvSpPr/>
          <p:nvPr/>
        </p:nvSpPr>
        <p:spPr>
          <a:xfrm>
            <a:off x="3013937" y="4074639"/>
            <a:ext cx="308000" cy="400700"/>
          </a:xfrm>
          <a:custGeom>
            <a:avLst/>
            <a:gdLst/>
            <a:ahLst/>
            <a:cxnLst/>
            <a:rect l="l" t="t" r="r" b="b"/>
            <a:pathLst>
              <a:path w="304" h="354" extrusionOk="0">
                <a:moveTo>
                  <a:pt x="298" y="68"/>
                </a:moveTo>
                <a:lnTo>
                  <a:pt x="156" y="0"/>
                </a:lnTo>
                <a:lnTo>
                  <a:pt x="156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2" y="0"/>
                </a:lnTo>
                <a:lnTo>
                  <a:pt x="152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48" y="0"/>
                </a:lnTo>
                <a:lnTo>
                  <a:pt x="6" y="68"/>
                </a:lnTo>
                <a:lnTo>
                  <a:pt x="6" y="68"/>
                </a:lnTo>
                <a:lnTo>
                  <a:pt x="2" y="72"/>
                </a:lnTo>
                <a:lnTo>
                  <a:pt x="0" y="76"/>
                </a:lnTo>
                <a:lnTo>
                  <a:pt x="0" y="76"/>
                </a:lnTo>
                <a:lnTo>
                  <a:pt x="0" y="264"/>
                </a:lnTo>
                <a:lnTo>
                  <a:pt x="0" y="264"/>
                </a:lnTo>
                <a:lnTo>
                  <a:pt x="0" y="264"/>
                </a:lnTo>
                <a:lnTo>
                  <a:pt x="2" y="268"/>
                </a:lnTo>
                <a:lnTo>
                  <a:pt x="6" y="272"/>
                </a:lnTo>
                <a:lnTo>
                  <a:pt x="24" y="280"/>
                </a:lnTo>
                <a:lnTo>
                  <a:pt x="24" y="290"/>
                </a:lnTo>
                <a:lnTo>
                  <a:pt x="24" y="290"/>
                </a:lnTo>
                <a:lnTo>
                  <a:pt x="24" y="294"/>
                </a:lnTo>
                <a:lnTo>
                  <a:pt x="28" y="296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52" y="354"/>
                </a:lnTo>
                <a:lnTo>
                  <a:pt x="152" y="354"/>
                </a:lnTo>
                <a:lnTo>
                  <a:pt x="156" y="354"/>
                </a:lnTo>
                <a:lnTo>
                  <a:pt x="156" y="354"/>
                </a:lnTo>
                <a:lnTo>
                  <a:pt x="156" y="354"/>
                </a:lnTo>
                <a:lnTo>
                  <a:pt x="276" y="296"/>
                </a:lnTo>
                <a:lnTo>
                  <a:pt x="276" y="296"/>
                </a:lnTo>
                <a:lnTo>
                  <a:pt x="280" y="294"/>
                </a:lnTo>
                <a:lnTo>
                  <a:pt x="280" y="290"/>
                </a:lnTo>
                <a:lnTo>
                  <a:pt x="280" y="280"/>
                </a:lnTo>
                <a:lnTo>
                  <a:pt x="298" y="272"/>
                </a:lnTo>
                <a:lnTo>
                  <a:pt x="298" y="272"/>
                </a:lnTo>
                <a:lnTo>
                  <a:pt x="302" y="268"/>
                </a:lnTo>
                <a:lnTo>
                  <a:pt x="304" y="264"/>
                </a:lnTo>
                <a:lnTo>
                  <a:pt x="304" y="264"/>
                </a:lnTo>
                <a:lnTo>
                  <a:pt x="304" y="76"/>
                </a:lnTo>
                <a:lnTo>
                  <a:pt x="304" y="76"/>
                </a:lnTo>
                <a:lnTo>
                  <a:pt x="304" y="76"/>
                </a:lnTo>
                <a:lnTo>
                  <a:pt x="302" y="72"/>
                </a:lnTo>
                <a:lnTo>
                  <a:pt x="298" y="68"/>
                </a:lnTo>
                <a:lnTo>
                  <a:pt x="298" y="68"/>
                </a:lnTo>
                <a:close/>
                <a:moveTo>
                  <a:pt x="144" y="176"/>
                </a:moveTo>
                <a:lnTo>
                  <a:pt x="144" y="208"/>
                </a:lnTo>
                <a:lnTo>
                  <a:pt x="144" y="226"/>
                </a:lnTo>
                <a:lnTo>
                  <a:pt x="144" y="252"/>
                </a:lnTo>
                <a:lnTo>
                  <a:pt x="144" y="320"/>
                </a:lnTo>
                <a:lnTo>
                  <a:pt x="16" y="258"/>
                </a:lnTo>
                <a:lnTo>
                  <a:pt x="16" y="90"/>
                </a:lnTo>
                <a:lnTo>
                  <a:pt x="144" y="150"/>
                </a:lnTo>
                <a:lnTo>
                  <a:pt x="144" y="176"/>
                </a:lnTo>
                <a:close/>
                <a:moveTo>
                  <a:pt x="160" y="20"/>
                </a:moveTo>
                <a:lnTo>
                  <a:pt x="278" y="76"/>
                </a:lnTo>
                <a:lnTo>
                  <a:pt x="160" y="132"/>
                </a:lnTo>
                <a:lnTo>
                  <a:pt x="160" y="20"/>
                </a:lnTo>
                <a:close/>
                <a:moveTo>
                  <a:pt x="284" y="130"/>
                </a:moveTo>
                <a:lnTo>
                  <a:pt x="184" y="308"/>
                </a:lnTo>
                <a:lnTo>
                  <a:pt x="160" y="318"/>
                </a:lnTo>
                <a:lnTo>
                  <a:pt x="160" y="284"/>
                </a:lnTo>
                <a:lnTo>
                  <a:pt x="260" y="108"/>
                </a:lnTo>
                <a:lnTo>
                  <a:pt x="284" y="96"/>
                </a:lnTo>
                <a:lnTo>
                  <a:pt x="284" y="130"/>
                </a:lnTo>
                <a:close/>
                <a:moveTo>
                  <a:pt x="128" y="294"/>
                </a:moveTo>
                <a:lnTo>
                  <a:pt x="106" y="284"/>
                </a:lnTo>
                <a:lnTo>
                  <a:pt x="32" y="150"/>
                </a:lnTo>
                <a:lnTo>
                  <a:pt x="32" y="114"/>
                </a:lnTo>
                <a:lnTo>
                  <a:pt x="54" y="124"/>
                </a:lnTo>
                <a:lnTo>
                  <a:pt x="128" y="256"/>
                </a:lnTo>
                <a:lnTo>
                  <a:pt x="128" y="294"/>
                </a:lnTo>
                <a:close/>
              </a:path>
            </a:pathLst>
          </a:custGeom>
          <a:solidFill>
            <a:srgbClr val="ACCBF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253;p38">
            <a:extLst>
              <a:ext uri="{FF2B5EF4-FFF2-40B4-BE49-F238E27FC236}">
                <a16:creationId xmlns:a16="http://schemas.microsoft.com/office/drawing/2014/main" id="{AA8416A6-9F77-402E-A5CF-0E713768F4F9}"/>
              </a:ext>
            </a:extLst>
          </p:cNvPr>
          <p:cNvSpPr/>
          <p:nvPr/>
        </p:nvSpPr>
        <p:spPr>
          <a:xfrm>
            <a:off x="5931177" y="3490554"/>
            <a:ext cx="444065" cy="584085"/>
          </a:xfrm>
          <a:custGeom>
            <a:avLst/>
            <a:gdLst/>
            <a:ahLst/>
            <a:cxnLst/>
            <a:rect l="l" t="t" r="r" b="b"/>
            <a:pathLst>
              <a:path w="252" h="348" extrusionOk="0">
                <a:moveTo>
                  <a:pt x="252" y="32"/>
                </a:moveTo>
                <a:lnTo>
                  <a:pt x="252" y="332"/>
                </a:lnTo>
                <a:lnTo>
                  <a:pt x="252" y="332"/>
                </a:lnTo>
                <a:lnTo>
                  <a:pt x="250" y="338"/>
                </a:lnTo>
                <a:lnTo>
                  <a:pt x="248" y="344"/>
                </a:lnTo>
                <a:lnTo>
                  <a:pt x="242" y="346"/>
                </a:lnTo>
                <a:lnTo>
                  <a:pt x="236" y="348"/>
                </a:lnTo>
                <a:lnTo>
                  <a:pt x="16" y="348"/>
                </a:lnTo>
                <a:lnTo>
                  <a:pt x="16" y="348"/>
                </a:lnTo>
                <a:lnTo>
                  <a:pt x="10" y="346"/>
                </a:lnTo>
                <a:lnTo>
                  <a:pt x="4" y="344"/>
                </a:lnTo>
                <a:lnTo>
                  <a:pt x="2" y="338"/>
                </a:lnTo>
                <a:lnTo>
                  <a:pt x="0" y="332"/>
                </a:lnTo>
                <a:lnTo>
                  <a:pt x="0" y="32"/>
                </a:lnTo>
                <a:lnTo>
                  <a:pt x="0" y="32"/>
                </a:lnTo>
                <a:lnTo>
                  <a:pt x="2" y="26"/>
                </a:lnTo>
                <a:lnTo>
                  <a:pt x="4" y="20"/>
                </a:lnTo>
                <a:lnTo>
                  <a:pt x="10" y="16"/>
                </a:lnTo>
                <a:lnTo>
                  <a:pt x="16" y="16"/>
                </a:lnTo>
                <a:lnTo>
                  <a:pt x="90" y="16"/>
                </a:lnTo>
                <a:lnTo>
                  <a:pt x="90" y="16"/>
                </a:lnTo>
                <a:lnTo>
                  <a:pt x="88" y="26"/>
                </a:lnTo>
                <a:lnTo>
                  <a:pt x="88" y="26"/>
                </a:lnTo>
                <a:lnTo>
                  <a:pt x="86" y="30"/>
                </a:lnTo>
                <a:lnTo>
                  <a:pt x="84" y="34"/>
                </a:lnTo>
                <a:lnTo>
                  <a:pt x="16" y="34"/>
                </a:lnTo>
                <a:lnTo>
                  <a:pt x="16" y="332"/>
                </a:lnTo>
                <a:lnTo>
                  <a:pt x="236" y="332"/>
                </a:lnTo>
                <a:lnTo>
                  <a:pt x="236" y="34"/>
                </a:lnTo>
                <a:lnTo>
                  <a:pt x="168" y="34"/>
                </a:lnTo>
                <a:lnTo>
                  <a:pt x="168" y="34"/>
                </a:lnTo>
                <a:lnTo>
                  <a:pt x="166" y="30"/>
                </a:lnTo>
                <a:lnTo>
                  <a:pt x="164" y="26"/>
                </a:lnTo>
                <a:lnTo>
                  <a:pt x="164" y="26"/>
                </a:lnTo>
                <a:lnTo>
                  <a:pt x="162" y="16"/>
                </a:lnTo>
                <a:lnTo>
                  <a:pt x="236" y="16"/>
                </a:lnTo>
                <a:lnTo>
                  <a:pt x="236" y="16"/>
                </a:lnTo>
                <a:lnTo>
                  <a:pt x="242" y="16"/>
                </a:lnTo>
                <a:lnTo>
                  <a:pt x="248" y="20"/>
                </a:lnTo>
                <a:lnTo>
                  <a:pt x="250" y="26"/>
                </a:lnTo>
                <a:lnTo>
                  <a:pt x="252" y="32"/>
                </a:lnTo>
                <a:lnTo>
                  <a:pt x="252" y="32"/>
                </a:lnTo>
                <a:close/>
                <a:moveTo>
                  <a:pt x="216" y="94"/>
                </a:moveTo>
                <a:lnTo>
                  <a:pt x="216" y="312"/>
                </a:lnTo>
                <a:lnTo>
                  <a:pt x="36" y="312"/>
                </a:lnTo>
                <a:lnTo>
                  <a:pt x="36" y="94"/>
                </a:lnTo>
                <a:lnTo>
                  <a:pt x="36" y="94"/>
                </a:lnTo>
                <a:lnTo>
                  <a:pt x="3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close/>
                <a:moveTo>
                  <a:pt x="132" y="186"/>
                </a:moveTo>
                <a:lnTo>
                  <a:pt x="132" y="186"/>
                </a:lnTo>
                <a:lnTo>
                  <a:pt x="128" y="184"/>
                </a:lnTo>
                <a:lnTo>
                  <a:pt x="124" y="182"/>
                </a:lnTo>
                <a:lnTo>
                  <a:pt x="122" y="184"/>
                </a:lnTo>
                <a:lnTo>
                  <a:pt x="118" y="186"/>
                </a:lnTo>
                <a:lnTo>
                  <a:pt x="86" y="218"/>
                </a:lnTo>
                <a:lnTo>
                  <a:pt x="74" y="206"/>
                </a:lnTo>
                <a:lnTo>
                  <a:pt x="74" y="206"/>
                </a:lnTo>
                <a:lnTo>
                  <a:pt x="70" y="204"/>
                </a:lnTo>
                <a:lnTo>
                  <a:pt x="68" y="204"/>
                </a:lnTo>
                <a:lnTo>
                  <a:pt x="64" y="204"/>
                </a:lnTo>
                <a:lnTo>
                  <a:pt x="60" y="206"/>
                </a:lnTo>
                <a:lnTo>
                  <a:pt x="60" y="206"/>
                </a:lnTo>
                <a:lnTo>
                  <a:pt x="58" y="210"/>
                </a:lnTo>
                <a:lnTo>
                  <a:pt x="58" y="214"/>
                </a:lnTo>
                <a:lnTo>
                  <a:pt x="58" y="218"/>
                </a:lnTo>
                <a:lnTo>
                  <a:pt x="60" y="220"/>
                </a:lnTo>
                <a:lnTo>
                  <a:pt x="78" y="238"/>
                </a:lnTo>
                <a:lnTo>
                  <a:pt x="78" y="238"/>
                </a:lnTo>
                <a:lnTo>
                  <a:pt x="82" y="242"/>
                </a:lnTo>
                <a:lnTo>
                  <a:pt x="86" y="242"/>
                </a:lnTo>
                <a:lnTo>
                  <a:pt x="86" y="242"/>
                </a:lnTo>
                <a:lnTo>
                  <a:pt x="90" y="242"/>
                </a:lnTo>
                <a:lnTo>
                  <a:pt x="92" y="238"/>
                </a:lnTo>
                <a:lnTo>
                  <a:pt x="132" y="200"/>
                </a:lnTo>
                <a:lnTo>
                  <a:pt x="132" y="200"/>
                </a:lnTo>
                <a:lnTo>
                  <a:pt x="134" y="196"/>
                </a:lnTo>
                <a:lnTo>
                  <a:pt x="134" y="192"/>
                </a:lnTo>
                <a:lnTo>
                  <a:pt x="134" y="188"/>
                </a:lnTo>
                <a:lnTo>
                  <a:pt x="132" y="186"/>
                </a:lnTo>
                <a:lnTo>
                  <a:pt x="132" y="186"/>
                </a:lnTo>
                <a:close/>
                <a:moveTo>
                  <a:pt x="132" y="124"/>
                </a:moveTo>
                <a:lnTo>
                  <a:pt x="132" y="124"/>
                </a:lnTo>
                <a:lnTo>
                  <a:pt x="128" y="122"/>
                </a:lnTo>
                <a:lnTo>
                  <a:pt x="124" y="120"/>
                </a:lnTo>
                <a:lnTo>
                  <a:pt x="122" y="122"/>
                </a:lnTo>
                <a:lnTo>
                  <a:pt x="118" y="124"/>
                </a:lnTo>
                <a:lnTo>
                  <a:pt x="86" y="156"/>
                </a:lnTo>
                <a:lnTo>
                  <a:pt x="74" y="144"/>
                </a:lnTo>
                <a:lnTo>
                  <a:pt x="74" y="144"/>
                </a:lnTo>
                <a:lnTo>
                  <a:pt x="70" y="142"/>
                </a:lnTo>
                <a:lnTo>
                  <a:pt x="68" y="142"/>
                </a:lnTo>
                <a:lnTo>
                  <a:pt x="64" y="142"/>
                </a:lnTo>
                <a:lnTo>
                  <a:pt x="60" y="144"/>
                </a:lnTo>
                <a:lnTo>
                  <a:pt x="60" y="144"/>
                </a:lnTo>
                <a:lnTo>
                  <a:pt x="58" y="148"/>
                </a:lnTo>
                <a:lnTo>
                  <a:pt x="58" y="152"/>
                </a:lnTo>
                <a:lnTo>
                  <a:pt x="58" y="156"/>
                </a:lnTo>
                <a:lnTo>
                  <a:pt x="60" y="158"/>
                </a:lnTo>
                <a:lnTo>
                  <a:pt x="78" y="178"/>
                </a:lnTo>
                <a:lnTo>
                  <a:pt x="78" y="178"/>
                </a:lnTo>
                <a:lnTo>
                  <a:pt x="82" y="180"/>
                </a:lnTo>
                <a:lnTo>
                  <a:pt x="86" y="180"/>
                </a:lnTo>
                <a:lnTo>
                  <a:pt x="86" y="180"/>
                </a:lnTo>
                <a:lnTo>
                  <a:pt x="90" y="180"/>
                </a:lnTo>
                <a:lnTo>
                  <a:pt x="92" y="178"/>
                </a:lnTo>
                <a:lnTo>
                  <a:pt x="132" y="138"/>
                </a:lnTo>
                <a:lnTo>
                  <a:pt x="132" y="138"/>
                </a:lnTo>
                <a:lnTo>
                  <a:pt x="134" y="134"/>
                </a:lnTo>
                <a:lnTo>
                  <a:pt x="134" y="130"/>
                </a:lnTo>
                <a:lnTo>
                  <a:pt x="134" y="126"/>
                </a:lnTo>
                <a:lnTo>
                  <a:pt x="132" y="124"/>
                </a:lnTo>
                <a:lnTo>
                  <a:pt x="132" y="124"/>
                </a:lnTo>
                <a:close/>
                <a:moveTo>
                  <a:pt x="36" y="64"/>
                </a:moveTo>
                <a:lnTo>
                  <a:pt x="36" y="64"/>
                </a:lnTo>
                <a:lnTo>
                  <a:pt x="36" y="58"/>
                </a:lnTo>
                <a:lnTo>
                  <a:pt x="40" y="54"/>
                </a:lnTo>
                <a:lnTo>
                  <a:pt x="46" y="50"/>
                </a:lnTo>
                <a:lnTo>
                  <a:pt x="52" y="48"/>
                </a:lnTo>
                <a:lnTo>
                  <a:pt x="78" y="48"/>
                </a:lnTo>
                <a:lnTo>
                  <a:pt x="78" y="48"/>
                </a:lnTo>
                <a:lnTo>
                  <a:pt x="86" y="46"/>
                </a:lnTo>
                <a:lnTo>
                  <a:pt x="94" y="42"/>
                </a:lnTo>
                <a:lnTo>
                  <a:pt x="98" y="36"/>
                </a:lnTo>
                <a:lnTo>
                  <a:pt x="100" y="26"/>
                </a:lnTo>
                <a:lnTo>
                  <a:pt x="100" y="26"/>
                </a:lnTo>
                <a:lnTo>
                  <a:pt x="102" y="16"/>
                </a:lnTo>
                <a:lnTo>
                  <a:pt x="108" y="8"/>
                </a:lnTo>
                <a:lnTo>
                  <a:pt x="116" y="2"/>
                </a:lnTo>
                <a:lnTo>
                  <a:pt x="126" y="0"/>
                </a:lnTo>
                <a:lnTo>
                  <a:pt x="126" y="0"/>
                </a:lnTo>
                <a:lnTo>
                  <a:pt x="136" y="2"/>
                </a:lnTo>
                <a:lnTo>
                  <a:pt x="144" y="8"/>
                </a:lnTo>
                <a:lnTo>
                  <a:pt x="150" y="16"/>
                </a:lnTo>
                <a:lnTo>
                  <a:pt x="152" y="26"/>
                </a:lnTo>
                <a:lnTo>
                  <a:pt x="152" y="26"/>
                </a:lnTo>
                <a:lnTo>
                  <a:pt x="154" y="36"/>
                </a:lnTo>
                <a:lnTo>
                  <a:pt x="158" y="42"/>
                </a:lnTo>
                <a:lnTo>
                  <a:pt x="166" y="46"/>
                </a:lnTo>
                <a:lnTo>
                  <a:pt x="174" y="48"/>
                </a:lnTo>
                <a:lnTo>
                  <a:pt x="200" y="48"/>
                </a:lnTo>
                <a:lnTo>
                  <a:pt x="200" y="48"/>
                </a:lnTo>
                <a:lnTo>
                  <a:pt x="206" y="50"/>
                </a:lnTo>
                <a:lnTo>
                  <a:pt x="212" y="54"/>
                </a:lnTo>
                <a:lnTo>
                  <a:pt x="216" y="58"/>
                </a:lnTo>
                <a:lnTo>
                  <a:pt x="216" y="64"/>
                </a:lnTo>
                <a:lnTo>
                  <a:pt x="216" y="78"/>
                </a:lnTo>
                <a:lnTo>
                  <a:pt x="216" y="78"/>
                </a:lnTo>
                <a:lnTo>
                  <a:pt x="216" y="82"/>
                </a:lnTo>
                <a:lnTo>
                  <a:pt x="36" y="82"/>
                </a:lnTo>
                <a:lnTo>
                  <a:pt x="36" y="82"/>
                </a:lnTo>
                <a:lnTo>
                  <a:pt x="36" y="78"/>
                </a:lnTo>
                <a:lnTo>
                  <a:pt x="36" y="64"/>
                </a:lnTo>
                <a:close/>
                <a:moveTo>
                  <a:pt x="116" y="26"/>
                </a:moveTo>
                <a:lnTo>
                  <a:pt x="116" y="26"/>
                </a:lnTo>
                <a:lnTo>
                  <a:pt x="116" y="30"/>
                </a:lnTo>
                <a:lnTo>
                  <a:pt x="118" y="34"/>
                </a:lnTo>
                <a:lnTo>
                  <a:pt x="122" y="36"/>
                </a:lnTo>
                <a:lnTo>
                  <a:pt x="126" y="38"/>
                </a:lnTo>
                <a:lnTo>
                  <a:pt x="126" y="38"/>
                </a:lnTo>
                <a:lnTo>
                  <a:pt x="130" y="36"/>
                </a:lnTo>
                <a:lnTo>
                  <a:pt x="134" y="34"/>
                </a:lnTo>
                <a:lnTo>
                  <a:pt x="136" y="30"/>
                </a:lnTo>
                <a:lnTo>
                  <a:pt x="136" y="26"/>
                </a:lnTo>
                <a:lnTo>
                  <a:pt x="136" y="26"/>
                </a:lnTo>
                <a:lnTo>
                  <a:pt x="136" y="22"/>
                </a:lnTo>
                <a:lnTo>
                  <a:pt x="134" y="20"/>
                </a:lnTo>
                <a:lnTo>
                  <a:pt x="130" y="16"/>
                </a:lnTo>
                <a:lnTo>
                  <a:pt x="126" y="16"/>
                </a:lnTo>
                <a:lnTo>
                  <a:pt x="126" y="16"/>
                </a:lnTo>
                <a:lnTo>
                  <a:pt x="122" y="16"/>
                </a:lnTo>
                <a:lnTo>
                  <a:pt x="118" y="20"/>
                </a:lnTo>
                <a:lnTo>
                  <a:pt x="116" y="22"/>
                </a:lnTo>
                <a:lnTo>
                  <a:pt x="116" y="26"/>
                </a:lnTo>
                <a:lnTo>
                  <a:pt x="116" y="26"/>
                </a:lnTo>
                <a:close/>
              </a:path>
            </a:pathLst>
          </a:custGeom>
          <a:solidFill>
            <a:srgbClr val="3B47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997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8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38"/>
          <p:cNvSpPr txBox="1"/>
          <p:nvPr/>
        </p:nvSpPr>
        <p:spPr>
          <a:xfrm>
            <a:off x="2039840" y="219007"/>
            <a:ext cx="50643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1" dirty="0">
                <a:solidFill>
                  <a:srgbClr val="AACFD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Giriş</a:t>
            </a:r>
            <a:endParaRPr sz="1800" b="1" dirty="0">
              <a:solidFill>
                <a:srgbClr val="AACFD0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228" name="Google Shape;228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4</a:t>
            </a:fld>
            <a:endParaRPr/>
          </a:p>
        </p:txBody>
      </p:sp>
      <p:grpSp>
        <p:nvGrpSpPr>
          <p:cNvPr id="229" name="Google Shape;229;p38"/>
          <p:cNvGrpSpPr/>
          <p:nvPr/>
        </p:nvGrpSpPr>
        <p:grpSpPr>
          <a:xfrm>
            <a:off x="705476" y="864951"/>
            <a:ext cx="8032699" cy="3908760"/>
            <a:chOff x="1629479" y="1085060"/>
            <a:chExt cx="9545691" cy="4968552"/>
          </a:xfrm>
        </p:grpSpPr>
        <p:sp>
          <p:nvSpPr>
            <p:cNvPr id="233" name="Google Shape;233;p38"/>
            <p:cNvSpPr/>
            <p:nvPr/>
          </p:nvSpPr>
          <p:spPr>
            <a:xfrm>
              <a:off x="5156870" y="1449174"/>
              <a:ext cx="6018300" cy="92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tr-tr" sz="1600" dirty="0">
                  <a:solidFill>
                    <a:schemeClr val="accent2"/>
                  </a:solidFill>
                  <a:latin typeface="Arial Black" panose="020B0A04020102020204" pitchFamily="34" charset="0"/>
                  <a:ea typeface="Helvetica"/>
                  <a:cs typeface="Arial" panose="020B0604020202020204" pitchFamily="34" charset="0"/>
                  <a:sym typeface="Helvetica"/>
                </a:rPr>
                <a:t>Taahhüt</a:t>
              </a:r>
              <a:endParaRPr sz="1600" dirty="0">
                <a:solidFill>
                  <a:schemeClr val="accent2"/>
                </a:solidFill>
                <a:latin typeface="Arial Black" panose="020B0A04020102020204" pitchFamily="34" charset="0"/>
                <a:ea typeface="Helvetica"/>
                <a:cs typeface="Arial" panose="020B0604020202020204" pitchFamily="34" charset="0"/>
                <a:sym typeface="Helvetica"/>
              </a:endParaRPr>
            </a:p>
            <a:p>
              <a:pPr>
                <a:lnSpc>
                  <a:spcPct val="115000"/>
                </a:lnSpc>
                <a:buClr>
                  <a:schemeClr val="dk1"/>
                </a:buClr>
                <a:buSzPts val="1100"/>
              </a:pPr>
              <a:r>
                <a:rPr lang="tr-tr" sz="1600" dirty="0">
                  <a:solidFill>
                    <a:schemeClr val="dk1"/>
                  </a:solidFill>
                  <a:latin typeface="Arial" panose="020B0604020202020204" pitchFamily="34" charset="0"/>
                  <a:ea typeface="Helvetica"/>
                  <a:cs typeface="Arial" panose="020B0604020202020204" pitchFamily="34" charset="0"/>
                  <a:sym typeface="Helvetica"/>
                </a:rPr>
                <a:t>Görevlerinizi yerine getirirken herhangi bir geçerli yasayı ihlal </a:t>
              </a:r>
              <a:r>
                <a:rPr lang="tr-tr" sz="1600" b="1" dirty="0">
                  <a:solidFill>
                    <a:schemeClr val="dk1"/>
                  </a:solidFill>
                  <a:latin typeface="Arial" panose="020B0604020202020204" pitchFamily="34" charset="0"/>
                  <a:ea typeface="Helvetica"/>
                  <a:cs typeface="Arial" panose="020B0604020202020204" pitchFamily="34" charset="0"/>
                  <a:sym typeface="Helvetica"/>
                </a:rPr>
                <a:t>etmemeniz</a:t>
              </a:r>
              <a:r>
                <a:rPr lang="tr-tr" sz="1600" dirty="0">
                  <a:solidFill>
                    <a:schemeClr val="dk1"/>
                  </a:solidFill>
                  <a:latin typeface="Arial" panose="020B0604020202020204" pitchFamily="34" charset="0"/>
                  <a:ea typeface="Helvetica"/>
                  <a:cs typeface="Arial" panose="020B0604020202020204" pitchFamily="34" charset="0"/>
                  <a:sym typeface="Helvetica"/>
                </a:rPr>
                <a:t> ya da şirketin </a:t>
              </a:r>
              <a:r>
                <a:rPr lang="tr-tr" sz="1600" b="1" dirty="0">
                  <a:solidFill>
                    <a:schemeClr val="dk1"/>
                  </a:solidFill>
                  <a:latin typeface="Arial" panose="020B0604020202020204" pitchFamily="34" charset="0"/>
                  <a:ea typeface="Helvetica"/>
                  <a:cs typeface="Arial" panose="020B0604020202020204" pitchFamily="34" charset="0"/>
                  <a:sym typeface="Helvetica"/>
                </a:rPr>
                <a:t>itibarını</a:t>
              </a:r>
              <a:r>
                <a:rPr lang="tr-tr" sz="1600" dirty="0">
                  <a:solidFill>
                    <a:schemeClr val="dk1"/>
                  </a:solidFill>
                  <a:latin typeface="Arial" panose="020B0604020202020204" pitchFamily="34" charset="0"/>
                  <a:ea typeface="Helvetica"/>
                  <a:cs typeface="Arial" panose="020B0604020202020204" pitchFamily="34" charset="0"/>
                  <a:sym typeface="Helvetica"/>
                </a:rPr>
                <a:t> veya müşterileri ya da üçüncü taraflarla ilişkilerini</a:t>
              </a:r>
              <a:r>
                <a:rPr lang="tr-tr" sz="1600" b="1" dirty="0">
                  <a:solidFill>
                    <a:schemeClr val="dk1"/>
                  </a:solidFill>
                  <a:latin typeface="Arial" panose="020B0604020202020204" pitchFamily="34" charset="0"/>
                  <a:ea typeface="Helvetica"/>
                  <a:cs typeface="Arial" panose="020B0604020202020204" pitchFamily="34" charset="0"/>
                  <a:sym typeface="Helvetica"/>
                </a:rPr>
                <a:t> riske atacak</a:t>
              </a:r>
              <a:r>
                <a:rPr lang="tr-tr" sz="1600" dirty="0">
                  <a:solidFill>
                    <a:schemeClr val="dk1"/>
                  </a:solidFill>
                  <a:latin typeface="Arial" panose="020B0604020202020204" pitchFamily="34" charset="0"/>
                  <a:ea typeface="Helvetica"/>
                  <a:cs typeface="Arial" panose="020B0604020202020204" pitchFamily="34" charset="0"/>
                  <a:sym typeface="Helvetica"/>
                </a:rPr>
                <a:t> herhangi bir hatalı davranışta bulunmamanız gereklidir. Herhangi bir</a:t>
              </a:r>
              <a:r>
                <a:rPr lang="tr-tr" sz="1600" b="1" dirty="0">
                  <a:solidFill>
                    <a:schemeClr val="dk1"/>
                  </a:solidFill>
                  <a:latin typeface="Arial" panose="020B0604020202020204" pitchFamily="34" charset="0"/>
                  <a:ea typeface="Helvetica"/>
                  <a:cs typeface="Arial" panose="020B0604020202020204" pitchFamily="34" charset="0"/>
                  <a:sym typeface="Helvetica"/>
                </a:rPr>
                <a:t> rüşvet ya da uygunsuz ödeme</a:t>
              </a:r>
              <a:r>
                <a:rPr lang="tr-tr" sz="1600" dirty="0">
                  <a:solidFill>
                    <a:schemeClr val="dk1"/>
                  </a:solidFill>
                  <a:latin typeface="Arial" panose="020B0604020202020204" pitchFamily="34" charset="0"/>
                  <a:ea typeface="Helvetica"/>
                  <a:cs typeface="Arial" panose="020B0604020202020204" pitchFamily="34" charset="0"/>
                  <a:sym typeface="Helvetica"/>
                </a:rPr>
                <a:t> teklif edilmemeli, talep edilmemeli, verilmemeli ya da alınmamalıdır.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endParaRPr>
            </a:p>
          </p:txBody>
        </p:sp>
        <p:cxnSp>
          <p:nvCxnSpPr>
            <p:cNvPr id="234" name="Google Shape;234;p38"/>
            <p:cNvCxnSpPr/>
            <p:nvPr/>
          </p:nvCxnSpPr>
          <p:spPr>
            <a:xfrm>
              <a:off x="5156867" y="1445100"/>
              <a:ext cx="5892900" cy="21300"/>
            </a:xfrm>
            <a:prstGeom prst="straightConnector1">
              <a:avLst/>
            </a:prstGeom>
            <a:noFill/>
            <a:ln w="9525" cap="flat" cmpd="sng">
              <a:solidFill>
                <a:srgbClr val="34495E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7" name="Google Shape;237;p38"/>
            <p:cNvCxnSpPr/>
            <p:nvPr/>
          </p:nvCxnSpPr>
          <p:spPr>
            <a:xfrm rot="10800000" flipH="1">
              <a:off x="5156867" y="5626341"/>
              <a:ext cx="5877600" cy="48001"/>
            </a:xfrm>
            <a:prstGeom prst="straightConnector1">
              <a:avLst/>
            </a:prstGeom>
            <a:noFill/>
            <a:ln w="9525" cap="flat" cmpd="sng">
              <a:solidFill>
                <a:srgbClr val="9D90A0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grpSp>
          <p:nvGrpSpPr>
            <p:cNvPr id="238" name="Google Shape;238;p38"/>
            <p:cNvGrpSpPr/>
            <p:nvPr/>
          </p:nvGrpSpPr>
          <p:grpSpPr>
            <a:xfrm>
              <a:off x="1629479" y="1085060"/>
              <a:ext cx="3415918" cy="4968552"/>
              <a:chOff x="523168" y="1908423"/>
              <a:chExt cx="3415918" cy="4968552"/>
            </a:xfrm>
          </p:grpSpPr>
          <p:sp>
            <p:nvSpPr>
              <p:cNvPr id="239" name="Google Shape;239;p38"/>
              <p:cNvSpPr/>
              <p:nvPr/>
            </p:nvSpPr>
            <p:spPr>
              <a:xfrm>
                <a:off x="567076" y="1908423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3B465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0" name="Google Shape;240;p38"/>
              <p:cNvSpPr/>
              <p:nvPr/>
            </p:nvSpPr>
            <p:spPr>
              <a:xfrm>
                <a:off x="567076" y="4227067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AACFC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1" name="Google Shape;241;p38"/>
              <p:cNvSpPr/>
              <p:nvPr/>
            </p:nvSpPr>
            <p:spPr>
              <a:xfrm flipH="1">
                <a:off x="567077" y="3071350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629DD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Arial" panose="020B0604020202020204" pitchFamily="34" charset="0"/>
                  <a:ea typeface="Helvetica"/>
                  <a:cs typeface="Arial" panose="020B0604020202020204" pitchFamily="34" charset="0"/>
                  <a:sym typeface="Helvetica"/>
                </a:endParaRPr>
              </a:p>
            </p:txBody>
          </p:sp>
          <p:sp>
            <p:nvSpPr>
              <p:cNvPr id="242" name="Google Shape;242;p38"/>
              <p:cNvSpPr/>
              <p:nvPr/>
            </p:nvSpPr>
            <p:spPr>
              <a:xfrm flipH="1">
                <a:off x="567077" y="5389994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9D90A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3" name="Google Shape;243;p38"/>
              <p:cNvSpPr/>
              <p:nvPr/>
            </p:nvSpPr>
            <p:spPr>
              <a:xfrm>
                <a:off x="3151405" y="3583075"/>
                <a:ext cx="611100" cy="611100"/>
              </a:xfrm>
              <a:prstGeom prst="ellipse">
                <a:avLst/>
              </a:prstGeom>
              <a:solidFill>
                <a:srgbClr val="DEEAF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4" name="Google Shape;244;p38"/>
              <p:cNvSpPr/>
              <p:nvPr/>
            </p:nvSpPr>
            <p:spPr>
              <a:xfrm>
                <a:off x="751287" y="4804737"/>
                <a:ext cx="611100" cy="611100"/>
              </a:xfrm>
              <a:prstGeom prst="ellipse">
                <a:avLst/>
              </a:prstGeom>
              <a:solidFill>
                <a:srgbClr val="24285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5" name="Google Shape;245;p38"/>
              <p:cNvSpPr txBox="1"/>
              <p:nvPr/>
            </p:nvSpPr>
            <p:spPr>
              <a:xfrm>
                <a:off x="1518517" y="2559480"/>
                <a:ext cx="14022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600" b="1" dirty="0">
                    <a:solidFill>
                      <a:srgbClr val="ACCBF9"/>
                    </a:solidFill>
                    <a:latin typeface="Arial" panose="020B0604020202020204" pitchFamily="34" charset="0"/>
                    <a:ea typeface="Helvetica"/>
                    <a:cs typeface="Arial" panose="020B0604020202020204" pitchFamily="34" charset="0"/>
                    <a:sym typeface="Helvetica"/>
                  </a:rPr>
                  <a:t>Açıklama</a:t>
                </a:r>
                <a:endParaRPr sz="1600" dirty="0">
                  <a:latin typeface="Arial" panose="020B0604020202020204" pitchFamily="34" charset="0"/>
                  <a:ea typeface="Helvetica"/>
                  <a:cs typeface="Arial" panose="020B0604020202020204" pitchFamily="34" charset="0"/>
                  <a:sym typeface="Helvetica"/>
                </a:endParaRPr>
              </a:p>
            </p:txBody>
          </p:sp>
          <p:sp>
            <p:nvSpPr>
              <p:cNvPr id="246" name="Google Shape;246;p38"/>
              <p:cNvSpPr txBox="1"/>
              <p:nvPr/>
            </p:nvSpPr>
            <p:spPr>
              <a:xfrm>
                <a:off x="523168" y="3661949"/>
                <a:ext cx="2672147" cy="3273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600" b="1" dirty="0">
                    <a:solidFill>
                      <a:srgbClr val="E0EBF6"/>
                    </a:solidFill>
                    <a:latin typeface="Arial" panose="020B0604020202020204" pitchFamily="34" charset="0"/>
                    <a:ea typeface="Helvetica"/>
                    <a:cs typeface="Arial" panose="020B0604020202020204" pitchFamily="34" charset="0"/>
                    <a:sym typeface="Helvetica"/>
                  </a:rPr>
                  <a:t>Taahhüt</a:t>
                </a:r>
                <a:endParaRPr sz="1600" dirty="0">
                  <a:latin typeface="Arial" panose="020B0604020202020204" pitchFamily="34" charset="0"/>
                  <a:ea typeface="Helvetica"/>
                  <a:cs typeface="Arial" panose="020B0604020202020204" pitchFamily="34" charset="0"/>
                  <a:sym typeface="Helvetica"/>
                </a:endParaRPr>
              </a:p>
            </p:txBody>
          </p:sp>
          <p:sp>
            <p:nvSpPr>
              <p:cNvPr id="247" name="Google Shape;247;p38"/>
              <p:cNvSpPr txBox="1"/>
              <p:nvPr/>
            </p:nvSpPr>
            <p:spPr>
              <a:xfrm>
                <a:off x="1518515" y="4880854"/>
                <a:ext cx="18921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600" b="1" dirty="0">
                    <a:solidFill>
                      <a:srgbClr val="242852"/>
                    </a:solidFill>
                    <a:latin typeface="Arial" panose="020B0604020202020204" pitchFamily="34" charset="0"/>
                    <a:ea typeface="Helvetica"/>
                    <a:cs typeface="Arial" panose="020B0604020202020204" pitchFamily="34" charset="0"/>
                    <a:sym typeface="Helvetica"/>
                  </a:rPr>
                  <a:t>Sorumluluklar</a:t>
                </a:r>
                <a:endParaRPr sz="1600" dirty="0">
                  <a:latin typeface="Arial" panose="020B0604020202020204" pitchFamily="34" charset="0"/>
                  <a:ea typeface="Helvetica"/>
                  <a:cs typeface="Arial" panose="020B0604020202020204" pitchFamily="34" charset="0"/>
                  <a:sym typeface="Helvetica"/>
                </a:endParaRPr>
              </a:p>
            </p:txBody>
          </p:sp>
          <p:sp>
            <p:nvSpPr>
              <p:cNvPr id="248" name="Google Shape;248;p38"/>
              <p:cNvSpPr txBox="1"/>
              <p:nvPr/>
            </p:nvSpPr>
            <p:spPr>
              <a:xfrm>
                <a:off x="1141206" y="5976104"/>
                <a:ext cx="18492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600" b="1" dirty="0">
                    <a:solidFill>
                      <a:srgbClr val="072C62"/>
                    </a:solidFill>
                    <a:latin typeface="Arial" panose="020B0604020202020204" pitchFamily="34" charset="0"/>
                    <a:ea typeface="Helvetica"/>
                    <a:cs typeface="Arial" panose="020B0604020202020204" pitchFamily="34" charset="0"/>
                    <a:sym typeface="Helvetica"/>
                  </a:rPr>
                  <a:t>Uygulanabilirlik</a:t>
                </a:r>
                <a:endParaRPr sz="1600" dirty="0">
                  <a:latin typeface="Arial" panose="020B0604020202020204" pitchFamily="34" charset="0"/>
                  <a:ea typeface="Helvetica"/>
                  <a:cs typeface="Arial" panose="020B0604020202020204" pitchFamily="34" charset="0"/>
                  <a:sym typeface="Helvetica"/>
                </a:endParaRPr>
              </a:p>
            </p:txBody>
          </p:sp>
          <p:sp>
            <p:nvSpPr>
              <p:cNvPr id="249" name="Google Shape;249;p38"/>
              <p:cNvSpPr/>
              <p:nvPr/>
            </p:nvSpPr>
            <p:spPr>
              <a:xfrm>
                <a:off x="3205168" y="3784301"/>
                <a:ext cx="501699" cy="270719"/>
              </a:xfrm>
              <a:custGeom>
                <a:avLst/>
                <a:gdLst/>
                <a:ahLst/>
                <a:cxnLst/>
                <a:rect l="l" t="t" r="r" b="b"/>
                <a:pathLst>
                  <a:path w="404" h="218" extrusionOk="0">
                    <a:moveTo>
                      <a:pt x="310" y="162"/>
                    </a:moveTo>
                    <a:lnTo>
                      <a:pt x="310" y="162"/>
                    </a:lnTo>
                    <a:lnTo>
                      <a:pt x="306" y="164"/>
                    </a:lnTo>
                    <a:lnTo>
                      <a:pt x="300" y="166"/>
                    </a:lnTo>
                    <a:lnTo>
                      <a:pt x="300" y="166"/>
                    </a:lnTo>
                    <a:lnTo>
                      <a:pt x="296" y="164"/>
                    </a:lnTo>
                    <a:lnTo>
                      <a:pt x="290" y="162"/>
                    </a:lnTo>
                    <a:lnTo>
                      <a:pt x="290" y="162"/>
                    </a:lnTo>
                    <a:lnTo>
                      <a:pt x="290" y="168"/>
                    </a:lnTo>
                    <a:lnTo>
                      <a:pt x="288" y="172"/>
                    </a:lnTo>
                    <a:lnTo>
                      <a:pt x="286" y="176"/>
                    </a:lnTo>
                    <a:lnTo>
                      <a:pt x="282" y="180"/>
                    </a:lnTo>
                    <a:lnTo>
                      <a:pt x="282" y="180"/>
                    </a:lnTo>
                    <a:lnTo>
                      <a:pt x="276" y="182"/>
                    </a:lnTo>
                    <a:lnTo>
                      <a:pt x="272" y="184"/>
                    </a:lnTo>
                    <a:lnTo>
                      <a:pt x="272" y="184"/>
                    </a:lnTo>
                    <a:lnTo>
                      <a:pt x="262" y="180"/>
                    </a:lnTo>
                    <a:lnTo>
                      <a:pt x="258" y="178"/>
                    </a:lnTo>
                    <a:lnTo>
                      <a:pt x="256" y="174"/>
                    </a:lnTo>
                    <a:lnTo>
                      <a:pt x="252" y="170"/>
                    </a:lnTo>
                    <a:lnTo>
                      <a:pt x="252" y="170"/>
                    </a:lnTo>
                    <a:lnTo>
                      <a:pt x="250" y="178"/>
                    </a:lnTo>
                    <a:lnTo>
                      <a:pt x="248" y="182"/>
                    </a:lnTo>
                    <a:lnTo>
                      <a:pt x="244" y="186"/>
                    </a:lnTo>
                    <a:lnTo>
                      <a:pt x="244" y="186"/>
                    </a:lnTo>
                    <a:lnTo>
                      <a:pt x="238" y="188"/>
                    </a:lnTo>
                    <a:lnTo>
                      <a:pt x="234" y="188"/>
                    </a:lnTo>
                    <a:lnTo>
                      <a:pt x="234" y="188"/>
                    </a:lnTo>
                    <a:lnTo>
                      <a:pt x="232" y="188"/>
                    </a:lnTo>
                    <a:lnTo>
                      <a:pt x="232" y="188"/>
                    </a:lnTo>
                    <a:lnTo>
                      <a:pt x="230" y="188"/>
                    </a:lnTo>
                    <a:lnTo>
                      <a:pt x="230" y="188"/>
                    </a:lnTo>
                    <a:lnTo>
                      <a:pt x="228" y="188"/>
                    </a:lnTo>
                    <a:lnTo>
                      <a:pt x="228" y="188"/>
                    </a:lnTo>
                    <a:lnTo>
                      <a:pt x="226" y="188"/>
                    </a:lnTo>
                    <a:lnTo>
                      <a:pt x="222" y="188"/>
                    </a:lnTo>
                    <a:lnTo>
                      <a:pt x="222" y="188"/>
                    </a:lnTo>
                    <a:lnTo>
                      <a:pt x="222" y="176"/>
                    </a:lnTo>
                    <a:lnTo>
                      <a:pt x="222" y="176"/>
                    </a:lnTo>
                    <a:lnTo>
                      <a:pt x="216" y="166"/>
                    </a:lnTo>
                    <a:lnTo>
                      <a:pt x="208" y="158"/>
                    </a:lnTo>
                    <a:lnTo>
                      <a:pt x="208" y="158"/>
                    </a:lnTo>
                    <a:lnTo>
                      <a:pt x="200" y="156"/>
                    </a:lnTo>
                    <a:lnTo>
                      <a:pt x="192" y="154"/>
                    </a:lnTo>
                    <a:lnTo>
                      <a:pt x="192" y="154"/>
                    </a:lnTo>
                    <a:lnTo>
                      <a:pt x="190" y="154"/>
                    </a:lnTo>
                    <a:lnTo>
                      <a:pt x="190" y="154"/>
                    </a:lnTo>
                    <a:lnTo>
                      <a:pt x="186" y="146"/>
                    </a:lnTo>
                    <a:lnTo>
                      <a:pt x="178" y="142"/>
                    </a:lnTo>
                    <a:lnTo>
                      <a:pt x="178" y="142"/>
                    </a:lnTo>
                    <a:lnTo>
                      <a:pt x="170" y="138"/>
                    </a:lnTo>
                    <a:lnTo>
                      <a:pt x="162" y="138"/>
                    </a:lnTo>
                    <a:lnTo>
                      <a:pt x="162" y="138"/>
                    </a:lnTo>
                    <a:lnTo>
                      <a:pt x="160" y="138"/>
                    </a:lnTo>
                    <a:lnTo>
                      <a:pt x="160" y="138"/>
                    </a:lnTo>
                    <a:lnTo>
                      <a:pt x="156" y="130"/>
                    </a:lnTo>
                    <a:lnTo>
                      <a:pt x="148" y="124"/>
                    </a:lnTo>
                    <a:lnTo>
                      <a:pt x="148" y="124"/>
                    </a:lnTo>
                    <a:lnTo>
                      <a:pt x="142" y="122"/>
                    </a:lnTo>
                    <a:lnTo>
                      <a:pt x="134" y="120"/>
                    </a:lnTo>
                    <a:lnTo>
                      <a:pt x="134" y="120"/>
                    </a:lnTo>
                    <a:lnTo>
                      <a:pt x="126" y="122"/>
                    </a:lnTo>
                    <a:lnTo>
                      <a:pt x="118" y="124"/>
                    </a:lnTo>
                    <a:lnTo>
                      <a:pt x="112" y="130"/>
                    </a:lnTo>
                    <a:lnTo>
                      <a:pt x="106" y="136"/>
                    </a:lnTo>
                    <a:lnTo>
                      <a:pt x="102" y="144"/>
                    </a:lnTo>
                    <a:lnTo>
                      <a:pt x="80" y="132"/>
                    </a:lnTo>
                    <a:lnTo>
                      <a:pt x="80" y="132"/>
                    </a:lnTo>
                    <a:lnTo>
                      <a:pt x="76" y="128"/>
                    </a:lnTo>
                    <a:lnTo>
                      <a:pt x="74" y="124"/>
                    </a:lnTo>
                    <a:lnTo>
                      <a:pt x="72" y="120"/>
                    </a:lnTo>
                    <a:lnTo>
                      <a:pt x="74" y="114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4" y="42"/>
                    </a:lnTo>
                    <a:lnTo>
                      <a:pt x="98" y="38"/>
                    </a:lnTo>
                    <a:lnTo>
                      <a:pt x="102" y="36"/>
                    </a:lnTo>
                    <a:lnTo>
                      <a:pt x="106" y="36"/>
                    </a:lnTo>
                    <a:lnTo>
                      <a:pt x="140" y="34"/>
                    </a:lnTo>
                    <a:lnTo>
                      <a:pt x="138" y="38"/>
                    </a:lnTo>
                    <a:lnTo>
                      <a:pt x="138" y="38"/>
                    </a:lnTo>
                    <a:lnTo>
                      <a:pt x="134" y="46"/>
                    </a:lnTo>
                    <a:lnTo>
                      <a:pt x="132" y="52"/>
                    </a:lnTo>
                    <a:lnTo>
                      <a:pt x="132" y="60"/>
                    </a:lnTo>
                    <a:lnTo>
                      <a:pt x="134" y="66"/>
                    </a:lnTo>
                    <a:lnTo>
                      <a:pt x="134" y="66"/>
                    </a:lnTo>
                    <a:lnTo>
                      <a:pt x="136" y="72"/>
                    </a:lnTo>
                    <a:lnTo>
                      <a:pt x="140" y="78"/>
                    </a:lnTo>
                    <a:lnTo>
                      <a:pt x="144" y="84"/>
                    </a:lnTo>
                    <a:lnTo>
                      <a:pt x="150" y="88"/>
                    </a:lnTo>
                    <a:lnTo>
                      <a:pt x="150" y="88"/>
                    </a:lnTo>
                    <a:lnTo>
                      <a:pt x="158" y="92"/>
                    </a:lnTo>
                    <a:lnTo>
                      <a:pt x="168" y="92"/>
                    </a:lnTo>
                    <a:lnTo>
                      <a:pt x="168" y="92"/>
                    </a:lnTo>
                    <a:lnTo>
                      <a:pt x="178" y="92"/>
                    </a:lnTo>
                    <a:lnTo>
                      <a:pt x="186" y="88"/>
                    </a:lnTo>
                    <a:lnTo>
                      <a:pt x="194" y="82"/>
                    </a:lnTo>
                    <a:lnTo>
                      <a:pt x="198" y="74"/>
                    </a:lnTo>
                    <a:lnTo>
                      <a:pt x="212" y="52"/>
                    </a:lnTo>
                    <a:lnTo>
                      <a:pt x="288" y="92"/>
                    </a:lnTo>
                    <a:lnTo>
                      <a:pt x="288" y="92"/>
                    </a:lnTo>
                    <a:lnTo>
                      <a:pt x="290" y="94"/>
                    </a:lnTo>
                    <a:lnTo>
                      <a:pt x="294" y="98"/>
                    </a:lnTo>
                    <a:lnTo>
                      <a:pt x="294" y="98"/>
                    </a:lnTo>
                    <a:lnTo>
                      <a:pt x="294" y="100"/>
                    </a:lnTo>
                    <a:lnTo>
                      <a:pt x="294" y="100"/>
                    </a:lnTo>
                    <a:lnTo>
                      <a:pt x="296" y="100"/>
                    </a:lnTo>
                    <a:lnTo>
                      <a:pt x="318" y="136"/>
                    </a:lnTo>
                    <a:lnTo>
                      <a:pt x="318" y="136"/>
                    </a:lnTo>
                    <a:lnTo>
                      <a:pt x="320" y="144"/>
                    </a:lnTo>
                    <a:lnTo>
                      <a:pt x="320" y="150"/>
                    </a:lnTo>
                    <a:lnTo>
                      <a:pt x="316" y="158"/>
                    </a:lnTo>
                    <a:lnTo>
                      <a:pt x="310" y="162"/>
                    </a:lnTo>
                    <a:lnTo>
                      <a:pt x="310" y="162"/>
                    </a:lnTo>
                    <a:close/>
                    <a:moveTo>
                      <a:pt x="134" y="132"/>
                    </a:moveTo>
                    <a:lnTo>
                      <a:pt x="134" y="132"/>
                    </a:lnTo>
                    <a:lnTo>
                      <a:pt x="128" y="132"/>
                    </a:lnTo>
                    <a:lnTo>
                      <a:pt x="124" y="134"/>
                    </a:lnTo>
                    <a:lnTo>
                      <a:pt x="120" y="138"/>
                    </a:lnTo>
                    <a:lnTo>
                      <a:pt x="118" y="142"/>
                    </a:lnTo>
                    <a:lnTo>
                      <a:pt x="102" y="170"/>
                    </a:lnTo>
                    <a:lnTo>
                      <a:pt x="102" y="170"/>
                    </a:lnTo>
                    <a:lnTo>
                      <a:pt x="98" y="176"/>
                    </a:lnTo>
                    <a:lnTo>
                      <a:pt x="100" y="184"/>
                    </a:lnTo>
                    <a:lnTo>
                      <a:pt x="102" y="190"/>
                    </a:lnTo>
                    <a:lnTo>
                      <a:pt x="108" y="194"/>
                    </a:lnTo>
                    <a:lnTo>
                      <a:pt x="108" y="194"/>
                    </a:lnTo>
                    <a:lnTo>
                      <a:pt x="112" y="196"/>
                    </a:lnTo>
                    <a:lnTo>
                      <a:pt x="118" y="198"/>
                    </a:lnTo>
                    <a:lnTo>
                      <a:pt x="118" y="198"/>
                    </a:lnTo>
                    <a:lnTo>
                      <a:pt x="122" y="196"/>
                    </a:lnTo>
                    <a:lnTo>
                      <a:pt x="128" y="194"/>
                    </a:lnTo>
                    <a:lnTo>
                      <a:pt x="128" y="194"/>
                    </a:lnTo>
                    <a:lnTo>
                      <a:pt x="128" y="198"/>
                    </a:lnTo>
                    <a:lnTo>
                      <a:pt x="130" y="204"/>
                    </a:lnTo>
                    <a:lnTo>
                      <a:pt x="132" y="208"/>
                    </a:lnTo>
                    <a:lnTo>
                      <a:pt x="138" y="212"/>
                    </a:lnTo>
                    <a:lnTo>
                      <a:pt x="138" y="212"/>
                    </a:lnTo>
                    <a:lnTo>
                      <a:pt x="142" y="214"/>
                    </a:lnTo>
                    <a:lnTo>
                      <a:pt x="146" y="214"/>
                    </a:lnTo>
                    <a:lnTo>
                      <a:pt x="146" y="214"/>
                    </a:lnTo>
                    <a:lnTo>
                      <a:pt x="152" y="214"/>
                    </a:lnTo>
                    <a:lnTo>
                      <a:pt x="156" y="212"/>
                    </a:lnTo>
                    <a:lnTo>
                      <a:pt x="160" y="208"/>
                    </a:lnTo>
                    <a:lnTo>
                      <a:pt x="162" y="204"/>
                    </a:lnTo>
                    <a:lnTo>
                      <a:pt x="166" y="200"/>
                    </a:lnTo>
                    <a:lnTo>
                      <a:pt x="166" y="200"/>
                    </a:lnTo>
                    <a:lnTo>
                      <a:pt x="168" y="208"/>
                    </a:lnTo>
                    <a:lnTo>
                      <a:pt x="170" y="212"/>
                    </a:lnTo>
                    <a:lnTo>
                      <a:pt x="174" y="216"/>
                    </a:lnTo>
                    <a:lnTo>
                      <a:pt x="174" y="216"/>
                    </a:lnTo>
                    <a:lnTo>
                      <a:pt x="178" y="218"/>
                    </a:lnTo>
                    <a:lnTo>
                      <a:pt x="184" y="218"/>
                    </a:lnTo>
                    <a:lnTo>
                      <a:pt x="184" y="218"/>
                    </a:lnTo>
                    <a:lnTo>
                      <a:pt x="188" y="218"/>
                    </a:lnTo>
                    <a:lnTo>
                      <a:pt x="192" y="216"/>
                    </a:lnTo>
                    <a:lnTo>
                      <a:pt x="196" y="212"/>
                    </a:lnTo>
                    <a:lnTo>
                      <a:pt x="200" y="208"/>
                    </a:lnTo>
                    <a:lnTo>
                      <a:pt x="208" y="194"/>
                    </a:lnTo>
                    <a:lnTo>
                      <a:pt x="208" y="194"/>
                    </a:lnTo>
                    <a:lnTo>
                      <a:pt x="210" y="188"/>
                    </a:lnTo>
                    <a:lnTo>
                      <a:pt x="210" y="180"/>
                    </a:lnTo>
                    <a:lnTo>
                      <a:pt x="206" y="174"/>
                    </a:lnTo>
                    <a:lnTo>
                      <a:pt x="202" y="168"/>
                    </a:lnTo>
                    <a:lnTo>
                      <a:pt x="202" y="168"/>
                    </a:lnTo>
                    <a:lnTo>
                      <a:pt x="196" y="166"/>
                    </a:lnTo>
                    <a:lnTo>
                      <a:pt x="192" y="166"/>
                    </a:lnTo>
                    <a:lnTo>
                      <a:pt x="192" y="166"/>
                    </a:lnTo>
                    <a:lnTo>
                      <a:pt x="186" y="168"/>
                    </a:lnTo>
                    <a:lnTo>
                      <a:pt x="182" y="170"/>
                    </a:lnTo>
                    <a:lnTo>
                      <a:pt x="182" y="170"/>
                    </a:lnTo>
                    <a:lnTo>
                      <a:pt x="180" y="164"/>
                    </a:lnTo>
                    <a:lnTo>
                      <a:pt x="180" y="160"/>
                    </a:lnTo>
                    <a:lnTo>
                      <a:pt x="176" y="156"/>
                    </a:lnTo>
                    <a:lnTo>
                      <a:pt x="172" y="152"/>
                    </a:lnTo>
                    <a:lnTo>
                      <a:pt x="172" y="152"/>
                    </a:lnTo>
                    <a:lnTo>
                      <a:pt x="168" y="150"/>
                    </a:lnTo>
                    <a:lnTo>
                      <a:pt x="162" y="150"/>
                    </a:lnTo>
                    <a:lnTo>
                      <a:pt x="162" y="150"/>
                    </a:lnTo>
                    <a:lnTo>
                      <a:pt x="156" y="150"/>
                    </a:lnTo>
                    <a:lnTo>
                      <a:pt x="152" y="152"/>
                    </a:lnTo>
                    <a:lnTo>
                      <a:pt x="152" y="152"/>
                    </a:lnTo>
                    <a:lnTo>
                      <a:pt x="152" y="148"/>
                    </a:lnTo>
                    <a:lnTo>
                      <a:pt x="150" y="142"/>
                    </a:lnTo>
                    <a:lnTo>
                      <a:pt x="146" y="138"/>
                    </a:lnTo>
                    <a:lnTo>
                      <a:pt x="142" y="134"/>
                    </a:lnTo>
                    <a:lnTo>
                      <a:pt x="142" y="134"/>
                    </a:lnTo>
                    <a:lnTo>
                      <a:pt x="138" y="132"/>
                    </a:lnTo>
                    <a:lnTo>
                      <a:pt x="134" y="132"/>
                    </a:lnTo>
                    <a:close/>
                    <a:moveTo>
                      <a:pt x="378" y="0"/>
                    </a:moveTo>
                    <a:lnTo>
                      <a:pt x="316" y="18"/>
                    </a:lnTo>
                    <a:lnTo>
                      <a:pt x="366" y="184"/>
                    </a:lnTo>
                    <a:lnTo>
                      <a:pt x="386" y="178"/>
                    </a:lnTo>
                    <a:lnTo>
                      <a:pt x="386" y="178"/>
                    </a:lnTo>
                    <a:lnTo>
                      <a:pt x="394" y="160"/>
                    </a:lnTo>
                    <a:lnTo>
                      <a:pt x="398" y="140"/>
                    </a:lnTo>
                    <a:lnTo>
                      <a:pt x="402" y="118"/>
                    </a:lnTo>
                    <a:lnTo>
                      <a:pt x="404" y="96"/>
                    </a:lnTo>
                    <a:lnTo>
                      <a:pt x="404" y="96"/>
                    </a:lnTo>
                    <a:lnTo>
                      <a:pt x="402" y="70"/>
                    </a:lnTo>
                    <a:lnTo>
                      <a:pt x="398" y="46"/>
                    </a:lnTo>
                    <a:lnTo>
                      <a:pt x="390" y="22"/>
                    </a:lnTo>
                    <a:lnTo>
                      <a:pt x="378" y="0"/>
                    </a:lnTo>
                    <a:lnTo>
                      <a:pt x="378" y="0"/>
                    </a:lnTo>
                    <a:close/>
                    <a:moveTo>
                      <a:pt x="26" y="0"/>
                    </a:moveTo>
                    <a:lnTo>
                      <a:pt x="26" y="0"/>
                    </a:lnTo>
                    <a:lnTo>
                      <a:pt x="14" y="22"/>
                    </a:lnTo>
                    <a:lnTo>
                      <a:pt x="6" y="46"/>
                    </a:lnTo>
                    <a:lnTo>
                      <a:pt x="2" y="70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" y="118"/>
                    </a:lnTo>
                    <a:lnTo>
                      <a:pt x="6" y="140"/>
                    </a:lnTo>
                    <a:lnTo>
                      <a:pt x="10" y="160"/>
                    </a:lnTo>
                    <a:lnTo>
                      <a:pt x="18" y="178"/>
                    </a:lnTo>
                    <a:lnTo>
                      <a:pt x="40" y="184"/>
                    </a:lnTo>
                    <a:lnTo>
                      <a:pt x="88" y="18"/>
                    </a:lnTo>
                    <a:lnTo>
                      <a:pt x="26" y="0"/>
                    </a:lnTo>
                    <a:close/>
                    <a:moveTo>
                      <a:pt x="90" y="164"/>
                    </a:moveTo>
                    <a:lnTo>
                      <a:pt x="96" y="154"/>
                    </a:lnTo>
                    <a:lnTo>
                      <a:pt x="74" y="142"/>
                    </a:lnTo>
                    <a:lnTo>
                      <a:pt x="74" y="142"/>
                    </a:lnTo>
                    <a:lnTo>
                      <a:pt x="70" y="138"/>
                    </a:lnTo>
                    <a:lnTo>
                      <a:pt x="68" y="142"/>
                    </a:lnTo>
                    <a:lnTo>
                      <a:pt x="68" y="142"/>
                    </a:lnTo>
                    <a:lnTo>
                      <a:pt x="64" y="150"/>
                    </a:lnTo>
                    <a:lnTo>
                      <a:pt x="66" y="158"/>
                    </a:lnTo>
                    <a:lnTo>
                      <a:pt x="68" y="164"/>
                    </a:lnTo>
                    <a:lnTo>
                      <a:pt x="74" y="170"/>
                    </a:lnTo>
                    <a:lnTo>
                      <a:pt x="74" y="170"/>
                    </a:lnTo>
                    <a:lnTo>
                      <a:pt x="80" y="172"/>
                    </a:lnTo>
                    <a:lnTo>
                      <a:pt x="84" y="172"/>
                    </a:lnTo>
                    <a:lnTo>
                      <a:pt x="84" y="172"/>
                    </a:lnTo>
                    <a:lnTo>
                      <a:pt x="88" y="172"/>
                    </a:lnTo>
                    <a:lnTo>
                      <a:pt x="88" y="172"/>
                    </a:lnTo>
                    <a:lnTo>
                      <a:pt x="90" y="164"/>
                    </a:lnTo>
                    <a:lnTo>
                      <a:pt x="90" y="164"/>
                    </a:lnTo>
                    <a:close/>
                    <a:moveTo>
                      <a:pt x="328" y="106"/>
                    </a:moveTo>
                    <a:lnTo>
                      <a:pt x="306" y="34"/>
                    </a:lnTo>
                    <a:lnTo>
                      <a:pt x="306" y="34"/>
                    </a:lnTo>
                    <a:lnTo>
                      <a:pt x="304" y="30"/>
                    </a:lnTo>
                    <a:lnTo>
                      <a:pt x="300" y="26"/>
                    </a:lnTo>
                    <a:lnTo>
                      <a:pt x="296" y="24"/>
                    </a:lnTo>
                    <a:lnTo>
                      <a:pt x="292" y="22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194" y="2"/>
                    </a:lnTo>
                    <a:lnTo>
                      <a:pt x="194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88" y="0"/>
                    </a:lnTo>
                    <a:lnTo>
                      <a:pt x="188" y="0"/>
                    </a:lnTo>
                    <a:lnTo>
                      <a:pt x="182" y="2"/>
                    </a:lnTo>
                    <a:lnTo>
                      <a:pt x="176" y="4"/>
                    </a:lnTo>
                    <a:lnTo>
                      <a:pt x="170" y="8"/>
                    </a:lnTo>
                    <a:lnTo>
                      <a:pt x="166" y="12"/>
                    </a:lnTo>
                    <a:lnTo>
                      <a:pt x="148" y="44"/>
                    </a:lnTo>
                    <a:lnTo>
                      <a:pt x="148" y="44"/>
                    </a:lnTo>
                    <a:lnTo>
                      <a:pt x="144" y="54"/>
                    </a:lnTo>
                    <a:lnTo>
                      <a:pt x="146" y="62"/>
                    </a:lnTo>
                    <a:lnTo>
                      <a:pt x="150" y="72"/>
                    </a:lnTo>
                    <a:lnTo>
                      <a:pt x="156" y="78"/>
                    </a:lnTo>
                    <a:lnTo>
                      <a:pt x="156" y="78"/>
                    </a:lnTo>
                    <a:lnTo>
                      <a:pt x="162" y="80"/>
                    </a:lnTo>
                    <a:lnTo>
                      <a:pt x="168" y="80"/>
                    </a:lnTo>
                    <a:lnTo>
                      <a:pt x="168" y="80"/>
                    </a:lnTo>
                    <a:lnTo>
                      <a:pt x="174" y="80"/>
                    </a:lnTo>
                    <a:lnTo>
                      <a:pt x="180" y="78"/>
                    </a:lnTo>
                    <a:lnTo>
                      <a:pt x="184" y="74"/>
                    </a:lnTo>
                    <a:lnTo>
                      <a:pt x="188" y="68"/>
                    </a:lnTo>
                    <a:lnTo>
                      <a:pt x="208" y="36"/>
                    </a:lnTo>
                    <a:lnTo>
                      <a:pt x="292" y="82"/>
                    </a:lnTo>
                    <a:lnTo>
                      <a:pt x="292" y="82"/>
                    </a:lnTo>
                    <a:lnTo>
                      <a:pt x="298" y="86"/>
                    </a:lnTo>
                    <a:lnTo>
                      <a:pt x="304" y="90"/>
                    </a:lnTo>
                    <a:lnTo>
                      <a:pt x="304" y="90"/>
                    </a:lnTo>
                    <a:lnTo>
                      <a:pt x="304" y="94"/>
                    </a:lnTo>
                    <a:lnTo>
                      <a:pt x="304" y="94"/>
                    </a:lnTo>
                    <a:lnTo>
                      <a:pt x="306" y="94"/>
                    </a:lnTo>
                    <a:lnTo>
                      <a:pt x="324" y="124"/>
                    </a:lnTo>
                    <a:lnTo>
                      <a:pt x="324" y="124"/>
                    </a:lnTo>
                    <a:lnTo>
                      <a:pt x="326" y="120"/>
                    </a:lnTo>
                    <a:lnTo>
                      <a:pt x="328" y="116"/>
                    </a:lnTo>
                    <a:lnTo>
                      <a:pt x="330" y="110"/>
                    </a:lnTo>
                    <a:lnTo>
                      <a:pt x="328" y="106"/>
                    </a:lnTo>
                    <a:lnTo>
                      <a:pt x="328" y="106"/>
                    </a:lnTo>
                    <a:close/>
                  </a:path>
                </a:pathLst>
              </a:custGeom>
              <a:solidFill>
                <a:srgbClr val="59698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0" name="Google Shape;250;p38"/>
              <p:cNvSpPr/>
              <p:nvPr/>
            </p:nvSpPr>
            <p:spPr>
              <a:xfrm>
                <a:off x="886327" y="4873369"/>
                <a:ext cx="407068" cy="457951"/>
              </a:xfrm>
              <a:custGeom>
                <a:avLst/>
                <a:gdLst/>
                <a:ahLst/>
                <a:cxnLst/>
                <a:rect l="l" t="t" r="r" b="b"/>
                <a:pathLst>
                  <a:path w="336" h="378" extrusionOk="0">
                    <a:moveTo>
                      <a:pt x="42" y="152"/>
                    </a:moveTo>
                    <a:lnTo>
                      <a:pt x="42" y="152"/>
                    </a:lnTo>
                    <a:lnTo>
                      <a:pt x="48" y="154"/>
                    </a:lnTo>
                    <a:lnTo>
                      <a:pt x="54" y="152"/>
                    </a:lnTo>
                    <a:lnTo>
                      <a:pt x="58" y="150"/>
                    </a:lnTo>
                    <a:lnTo>
                      <a:pt x="62" y="146"/>
                    </a:lnTo>
                    <a:lnTo>
                      <a:pt x="62" y="146"/>
                    </a:lnTo>
                    <a:lnTo>
                      <a:pt x="62" y="142"/>
                    </a:lnTo>
                    <a:lnTo>
                      <a:pt x="62" y="142"/>
                    </a:lnTo>
                    <a:lnTo>
                      <a:pt x="74" y="134"/>
                    </a:lnTo>
                    <a:lnTo>
                      <a:pt x="86" y="122"/>
                    </a:lnTo>
                    <a:lnTo>
                      <a:pt x="86" y="122"/>
                    </a:lnTo>
                    <a:lnTo>
                      <a:pt x="64" y="166"/>
                    </a:lnTo>
                    <a:lnTo>
                      <a:pt x="50" y="200"/>
                    </a:lnTo>
                    <a:lnTo>
                      <a:pt x="44" y="220"/>
                    </a:lnTo>
                    <a:lnTo>
                      <a:pt x="42" y="228"/>
                    </a:lnTo>
                    <a:lnTo>
                      <a:pt x="66" y="242"/>
                    </a:lnTo>
                    <a:lnTo>
                      <a:pt x="88" y="256"/>
                    </a:lnTo>
                    <a:lnTo>
                      <a:pt x="88" y="256"/>
                    </a:lnTo>
                    <a:lnTo>
                      <a:pt x="94" y="250"/>
                    </a:lnTo>
                    <a:lnTo>
                      <a:pt x="110" y="232"/>
                    </a:lnTo>
                    <a:lnTo>
                      <a:pt x="134" y="202"/>
                    </a:lnTo>
                    <a:lnTo>
                      <a:pt x="148" y="182"/>
                    </a:lnTo>
                    <a:lnTo>
                      <a:pt x="162" y="160"/>
                    </a:lnTo>
                    <a:lnTo>
                      <a:pt x="162" y="160"/>
                    </a:lnTo>
                    <a:lnTo>
                      <a:pt x="174" y="136"/>
                    </a:lnTo>
                    <a:lnTo>
                      <a:pt x="184" y="114"/>
                    </a:lnTo>
                    <a:lnTo>
                      <a:pt x="200" y="80"/>
                    </a:lnTo>
                    <a:lnTo>
                      <a:pt x="206" y="56"/>
                    </a:lnTo>
                    <a:lnTo>
                      <a:pt x="208" y="48"/>
                    </a:lnTo>
                    <a:lnTo>
                      <a:pt x="184" y="34"/>
                    </a:lnTo>
                    <a:lnTo>
                      <a:pt x="162" y="22"/>
                    </a:lnTo>
                    <a:lnTo>
                      <a:pt x="162" y="22"/>
                    </a:lnTo>
                    <a:lnTo>
                      <a:pt x="160" y="14"/>
                    </a:lnTo>
                    <a:lnTo>
                      <a:pt x="154" y="8"/>
                    </a:lnTo>
                    <a:lnTo>
                      <a:pt x="154" y="8"/>
                    </a:lnTo>
                    <a:lnTo>
                      <a:pt x="146" y="4"/>
                    </a:lnTo>
                    <a:lnTo>
                      <a:pt x="138" y="4"/>
                    </a:lnTo>
                    <a:lnTo>
                      <a:pt x="130" y="4"/>
                    </a:lnTo>
                    <a:lnTo>
                      <a:pt x="122" y="8"/>
                    </a:lnTo>
                    <a:lnTo>
                      <a:pt x="122" y="8"/>
                    </a:lnTo>
                    <a:lnTo>
                      <a:pt x="116" y="14"/>
                    </a:lnTo>
                    <a:lnTo>
                      <a:pt x="110" y="20"/>
                    </a:lnTo>
                    <a:lnTo>
                      <a:pt x="104" y="40"/>
                    </a:lnTo>
                    <a:lnTo>
                      <a:pt x="104" y="40"/>
                    </a:lnTo>
                    <a:lnTo>
                      <a:pt x="98" y="64"/>
                    </a:lnTo>
                    <a:lnTo>
                      <a:pt x="92" y="80"/>
                    </a:lnTo>
                    <a:lnTo>
                      <a:pt x="84" y="98"/>
                    </a:lnTo>
                    <a:lnTo>
                      <a:pt x="84" y="98"/>
                    </a:lnTo>
                    <a:lnTo>
                      <a:pt x="78" y="108"/>
                    </a:lnTo>
                    <a:lnTo>
                      <a:pt x="70" y="116"/>
                    </a:lnTo>
                    <a:lnTo>
                      <a:pt x="56" y="128"/>
                    </a:lnTo>
                    <a:lnTo>
                      <a:pt x="56" y="128"/>
                    </a:lnTo>
                    <a:lnTo>
                      <a:pt x="54" y="126"/>
                    </a:lnTo>
                    <a:lnTo>
                      <a:pt x="54" y="126"/>
                    </a:lnTo>
                    <a:lnTo>
                      <a:pt x="50" y="126"/>
                    </a:lnTo>
                    <a:lnTo>
                      <a:pt x="44" y="126"/>
                    </a:lnTo>
                    <a:lnTo>
                      <a:pt x="40" y="128"/>
                    </a:lnTo>
                    <a:lnTo>
                      <a:pt x="36" y="134"/>
                    </a:lnTo>
                    <a:lnTo>
                      <a:pt x="36" y="134"/>
                    </a:lnTo>
                    <a:lnTo>
                      <a:pt x="34" y="138"/>
                    </a:lnTo>
                    <a:lnTo>
                      <a:pt x="36" y="144"/>
                    </a:lnTo>
                    <a:lnTo>
                      <a:pt x="38" y="148"/>
                    </a:lnTo>
                    <a:lnTo>
                      <a:pt x="42" y="152"/>
                    </a:lnTo>
                    <a:lnTo>
                      <a:pt x="42" y="152"/>
                    </a:lnTo>
                    <a:close/>
                    <a:moveTo>
                      <a:pt x="158" y="48"/>
                    </a:moveTo>
                    <a:lnTo>
                      <a:pt x="158" y="48"/>
                    </a:lnTo>
                    <a:lnTo>
                      <a:pt x="162" y="46"/>
                    </a:lnTo>
                    <a:lnTo>
                      <a:pt x="166" y="46"/>
                    </a:lnTo>
                    <a:lnTo>
                      <a:pt x="166" y="46"/>
                    </a:lnTo>
                    <a:lnTo>
                      <a:pt x="168" y="50"/>
                    </a:lnTo>
                    <a:lnTo>
                      <a:pt x="168" y="54"/>
                    </a:lnTo>
                    <a:lnTo>
                      <a:pt x="168" y="54"/>
                    </a:lnTo>
                    <a:lnTo>
                      <a:pt x="152" y="76"/>
                    </a:lnTo>
                    <a:lnTo>
                      <a:pt x="136" y="100"/>
                    </a:lnTo>
                    <a:lnTo>
                      <a:pt x="116" y="134"/>
                    </a:lnTo>
                    <a:lnTo>
                      <a:pt x="116" y="134"/>
                    </a:lnTo>
                    <a:lnTo>
                      <a:pt x="96" y="168"/>
                    </a:lnTo>
                    <a:lnTo>
                      <a:pt x="84" y="194"/>
                    </a:lnTo>
                    <a:lnTo>
                      <a:pt x="74" y="216"/>
                    </a:lnTo>
                    <a:lnTo>
                      <a:pt x="74" y="216"/>
                    </a:lnTo>
                    <a:lnTo>
                      <a:pt x="72" y="220"/>
                    </a:lnTo>
                    <a:lnTo>
                      <a:pt x="68" y="220"/>
                    </a:lnTo>
                    <a:lnTo>
                      <a:pt x="68" y="220"/>
                    </a:lnTo>
                    <a:lnTo>
                      <a:pt x="66" y="220"/>
                    </a:lnTo>
                    <a:lnTo>
                      <a:pt x="66" y="220"/>
                    </a:lnTo>
                    <a:lnTo>
                      <a:pt x="64" y="218"/>
                    </a:lnTo>
                    <a:lnTo>
                      <a:pt x="62" y="212"/>
                    </a:lnTo>
                    <a:lnTo>
                      <a:pt x="62" y="212"/>
                    </a:lnTo>
                    <a:lnTo>
                      <a:pt x="74" y="188"/>
                    </a:lnTo>
                    <a:lnTo>
                      <a:pt x="86" y="162"/>
                    </a:lnTo>
                    <a:lnTo>
                      <a:pt x="106" y="128"/>
                    </a:lnTo>
                    <a:lnTo>
                      <a:pt x="106" y="128"/>
                    </a:lnTo>
                    <a:lnTo>
                      <a:pt x="126" y="92"/>
                    </a:lnTo>
                    <a:lnTo>
                      <a:pt x="142" y="68"/>
                    </a:lnTo>
                    <a:lnTo>
                      <a:pt x="158" y="48"/>
                    </a:lnTo>
                    <a:lnTo>
                      <a:pt x="158" y="48"/>
                    </a:lnTo>
                    <a:close/>
                    <a:moveTo>
                      <a:pt x="120" y="44"/>
                    </a:moveTo>
                    <a:lnTo>
                      <a:pt x="120" y="44"/>
                    </a:lnTo>
                    <a:lnTo>
                      <a:pt x="124" y="28"/>
                    </a:lnTo>
                    <a:lnTo>
                      <a:pt x="128" y="24"/>
                    </a:lnTo>
                    <a:lnTo>
                      <a:pt x="130" y="20"/>
                    </a:lnTo>
                    <a:lnTo>
                      <a:pt x="130" y="20"/>
                    </a:lnTo>
                    <a:lnTo>
                      <a:pt x="134" y="20"/>
                    </a:lnTo>
                    <a:lnTo>
                      <a:pt x="138" y="20"/>
                    </a:lnTo>
                    <a:lnTo>
                      <a:pt x="144" y="22"/>
                    </a:lnTo>
                    <a:lnTo>
                      <a:pt x="144" y="22"/>
                    </a:lnTo>
                    <a:lnTo>
                      <a:pt x="148" y="26"/>
                    </a:lnTo>
                    <a:lnTo>
                      <a:pt x="148" y="30"/>
                    </a:lnTo>
                    <a:lnTo>
                      <a:pt x="148" y="34"/>
                    </a:lnTo>
                    <a:lnTo>
                      <a:pt x="148" y="34"/>
                    </a:lnTo>
                    <a:lnTo>
                      <a:pt x="128" y="58"/>
                    </a:lnTo>
                    <a:lnTo>
                      <a:pt x="104" y="94"/>
                    </a:lnTo>
                    <a:lnTo>
                      <a:pt x="104" y="94"/>
                    </a:lnTo>
                    <a:lnTo>
                      <a:pt x="114" y="66"/>
                    </a:lnTo>
                    <a:lnTo>
                      <a:pt x="120" y="44"/>
                    </a:lnTo>
                    <a:lnTo>
                      <a:pt x="120" y="44"/>
                    </a:lnTo>
                    <a:close/>
                    <a:moveTo>
                      <a:pt x="50" y="270"/>
                    </a:moveTo>
                    <a:lnTo>
                      <a:pt x="50" y="270"/>
                    </a:lnTo>
                    <a:lnTo>
                      <a:pt x="34" y="262"/>
                    </a:lnTo>
                    <a:lnTo>
                      <a:pt x="38" y="240"/>
                    </a:lnTo>
                    <a:lnTo>
                      <a:pt x="80" y="264"/>
                    </a:lnTo>
                    <a:lnTo>
                      <a:pt x="64" y="280"/>
                    </a:lnTo>
                    <a:lnTo>
                      <a:pt x="64" y="280"/>
                    </a:lnTo>
                    <a:lnTo>
                      <a:pt x="50" y="270"/>
                    </a:lnTo>
                    <a:lnTo>
                      <a:pt x="50" y="270"/>
                    </a:lnTo>
                    <a:close/>
                    <a:moveTo>
                      <a:pt x="212" y="36"/>
                    </a:moveTo>
                    <a:lnTo>
                      <a:pt x="170" y="12"/>
                    </a:lnTo>
                    <a:lnTo>
                      <a:pt x="170" y="12"/>
                    </a:lnTo>
                    <a:lnTo>
                      <a:pt x="176" y="4"/>
                    </a:lnTo>
                    <a:lnTo>
                      <a:pt x="184" y="0"/>
                    </a:lnTo>
                    <a:lnTo>
                      <a:pt x="194" y="0"/>
                    </a:lnTo>
                    <a:lnTo>
                      <a:pt x="204" y="2"/>
                    </a:lnTo>
                    <a:lnTo>
                      <a:pt x="204" y="2"/>
                    </a:lnTo>
                    <a:lnTo>
                      <a:pt x="210" y="8"/>
                    </a:lnTo>
                    <a:lnTo>
                      <a:pt x="214" y="18"/>
                    </a:lnTo>
                    <a:lnTo>
                      <a:pt x="216" y="26"/>
                    </a:lnTo>
                    <a:lnTo>
                      <a:pt x="212" y="36"/>
                    </a:lnTo>
                    <a:lnTo>
                      <a:pt x="212" y="36"/>
                    </a:lnTo>
                    <a:close/>
                    <a:moveTo>
                      <a:pt x="336" y="212"/>
                    </a:moveTo>
                    <a:lnTo>
                      <a:pt x="336" y="212"/>
                    </a:lnTo>
                    <a:lnTo>
                      <a:pt x="334" y="216"/>
                    </a:lnTo>
                    <a:lnTo>
                      <a:pt x="332" y="218"/>
                    </a:lnTo>
                    <a:lnTo>
                      <a:pt x="330" y="222"/>
                    </a:lnTo>
                    <a:lnTo>
                      <a:pt x="326" y="222"/>
                    </a:lnTo>
                    <a:lnTo>
                      <a:pt x="326" y="222"/>
                    </a:lnTo>
                    <a:lnTo>
                      <a:pt x="292" y="222"/>
                    </a:lnTo>
                    <a:lnTo>
                      <a:pt x="264" y="226"/>
                    </a:lnTo>
                    <a:lnTo>
                      <a:pt x="240" y="228"/>
                    </a:lnTo>
                    <a:lnTo>
                      <a:pt x="220" y="234"/>
                    </a:lnTo>
                    <a:lnTo>
                      <a:pt x="206" y="240"/>
                    </a:lnTo>
                    <a:lnTo>
                      <a:pt x="196" y="246"/>
                    </a:lnTo>
                    <a:lnTo>
                      <a:pt x="190" y="252"/>
                    </a:lnTo>
                    <a:lnTo>
                      <a:pt x="188" y="260"/>
                    </a:lnTo>
                    <a:lnTo>
                      <a:pt x="188" y="260"/>
                    </a:lnTo>
                    <a:lnTo>
                      <a:pt x="188" y="264"/>
                    </a:lnTo>
                    <a:lnTo>
                      <a:pt x="192" y="270"/>
                    </a:lnTo>
                    <a:lnTo>
                      <a:pt x="204" y="278"/>
                    </a:lnTo>
                    <a:lnTo>
                      <a:pt x="204" y="278"/>
                    </a:lnTo>
                    <a:lnTo>
                      <a:pt x="212" y="284"/>
                    </a:lnTo>
                    <a:lnTo>
                      <a:pt x="220" y="292"/>
                    </a:lnTo>
                    <a:lnTo>
                      <a:pt x="226" y="302"/>
                    </a:lnTo>
                    <a:lnTo>
                      <a:pt x="228" y="308"/>
                    </a:lnTo>
                    <a:lnTo>
                      <a:pt x="228" y="314"/>
                    </a:lnTo>
                    <a:lnTo>
                      <a:pt x="228" y="314"/>
                    </a:lnTo>
                    <a:lnTo>
                      <a:pt x="228" y="324"/>
                    </a:lnTo>
                    <a:lnTo>
                      <a:pt x="222" y="334"/>
                    </a:lnTo>
                    <a:lnTo>
                      <a:pt x="214" y="342"/>
                    </a:lnTo>
                    <a:lnTo>
                      <a:pt x="200" y="350"/>
                    </a:lnTo>
                    <a:lnTo>
                      <a:pt x="184" y="356"/>
                    </a:lnTo>
                    <a:lnTo>
                      <a:pt x="166" y="362"/>
                    </a:lnTo>
                    <a:lnTo>
                      <a:pt x="142" y="368"/>
                    </a:lnTo>
                    <a:lnTo>
                      <a:pt x="116" y="372"/>
                    </a:lnTo>
                    <a:lnTo>
                      <a:pt x="116" y="372"/>
                    </a:lnTo>
                    <a:lnTo>
                      <a:pt x="78" y="376"/>
                    </a:lnTo>
                    <a:lnTo>
                      <a:pt x="44" y="378"/>
                    </a:lnTo>
                    <a:lnTo>
                      <a:pt x="10" y="378"/>
                    </a:lnTo>
                    <a:lnTo>
                      <a:pt x="10" y="378"/>
                    </a:lnTo>
                    <a:lnTo>
                      <a:pt x="6" y="378"/>
                    </a:lnTo>
                    <a:lnTo>
                      <a:pt x="2" y="376"/>
                    </a:lnTo>
                    <a:lnTo>
                      <a:pt x="0" y="372"/>
                    </a:lnTo>
                    <a:lnTo>
                      <a:pt x="0" y="368"/>
                    </a:lnTo>
                    <a:lnTo>
                      <a:pt x="0" y="368"/>
                    </a:lnTo>
                    <a:lnTo>
                      <a:pt x="0" y="364"/>
                    </a:lnTo>
                    <a:lnTo>
                      <a:pt x="2" y="362"/>
                    </a:lnTo>
                    <a:lnTo>
                      <a:pt x="6" y="360"/>
                    </a:lnTo>
                    <a:lnTo>
                      <a:pt x="10" y="358"/>
                    </a:lnTo>
                    <a:lnTo>
                      <a:pt x="10" y="358"/>
                    </a:lnTo>
                    <a:lnTo>
                      <a:pt x="54" y="358"/>
                    </a:lnTo>
                    <a:lnTo>
                      <a:pt x="92" y="354"/>
                    </a:lnTo>
                    <a:lnTo>
                      <a:pt x="126" y="350"/>
                    </a:lnTo>
                    <a:lnTo>
                      <a:pt x="156" y="344"/>
                    </a:lnTo>
                    <a:lnTo>
                      <a:pt x="178" y="338"/>
                    </a:lnTo>
                    <a:lnTo>
                      <a:pt x="194" y="330"/>
                    </a:lnTo>
                    <a:lnTo>
                      <a:pt x="206" y="322"/>
                    </a:lnTo>
                    <a:lnTo>
                      <a:pt x="208" y="318"/>
                    </a:lnTo>
                    <a:lnTo>
                      <a:pt x="208" y="314"/>
                    </a:lnTo>
                    <a:lnTo>
                      <a:pt x="208" y="314"/>
                    </a:lnTo>
                    <a:lnTo>
                      <a:pt x="208" y="310"/>
                    </a:lnTo>
                    <a:lnTo>
                      <a:pt x="204" y="304"/>
                    </a:lnTo>
                    <a:lnTo>
                      <a:pt x="192" y="294"/>
                    </a:lnTo>
                    <a:lnTo>
                      <a:pt x="192" y="294"/>
                    </a:lnTo>
                    <a:lnTo>
                      <a:pt x="184" y="288"/>
                    </a:lnTo>
                    <a:lnTo>
                      <a:pt x="176" y="282"/>
                    </a:lnTo>
                    <a:lnTo>
                      <a:pt x="170" y="272"/>
                    </a:lnTo>
                    <a:lnTo>
                      <a:pt x="168" y="266"/>
                    </a:lnTo>
                    <a:lnTo>
                      <a:pt x="168" y="260"/>
                    </a:lnTo>
                    <a:lnTo>
                      <a:pt x="168" y="260"/>
                    </a:lnTo>
                    <a:lnTo>
                      <a:pt x="168" y="250"/>
                    </a:lnTo>
                    <a:lnTo>
                      <a:pt x="172" y="242"/>
                    </a:lnTo>
                    <a:lnTo>
                      <a:pt x="178" y="234"/>
                    </a:lnTo>
                    <a:lnTo>
                      <a:pt x="186" y="228"/>
                    </a:lnTo>
                    <a:lnTo>
                      <a:pt x="194" y="224"/>
                    </a:lnTo>
                    <a:lnTo>
                      <a:pt x="204" y="218"/>
                    </a:lnTo>
                    <a:lnTo>
                      <a:pt x="228" y="212"/>
                    </a:lnTo>
                    <a:lnTo>
                      <a:pt x="254" y="206"/>
                    </a:lnTo>
                    <a:lnTo>
                      <a:pt x="280" y="204"/>
                    </a:lnTo>
                    <a:lnTo>
                      <a:pt x="326" y="202"/>
                    </a:lnTo>
                    <a:lnTo>
                      <a:pt x="326" y="202"/>
                    </a:lnTo>
                    <a:lnTo>
                      <a:pt x="330" y="202"/>
                    </a:lnTo>
                    <a:lnTo>
                      <a:pt x="332" y="204"/>
                    </a:lnTo>
                    <a:lnTo>
                      <a:pt x="334" y="208"/>
                    </a:lnTo>
                    <a:lnTo>
                      <a:pt x="336" y="212"/>
                    </a:lnTo>
                    <a:lnTo>
                      <a:pt x="336" y="212"/>
                    </a:lnTo>
                    <a:close/>
                    <a:moveTo>
                      <a:pt x="68" y="304"/>
                    </a:moveTo>
                    <a:lnTo>
                      <a:pt x="10" y="338"/>
                    </a:lnTo>
                    <a:lnTo>
                      <a:pt x="10" y="270"/>
                    </a:lnTo>
                    <a:lnTo>
                      <a:pt x="10" y="270"/>
                    </a:lnTo>
                    <a:lnTo>
                      <a:pt x="16" y="268"/>
                    </a:lnTo>
                    <a:lnTo>
                      <a:pt x="22" y="270"/>
                    </a:lnTo>
                    <a:lnTo>
                      <a:pt x="30" y="270"/>
                    </a:lnTo>
                    <a:lnTo>
                      <a:pt x="40" y="274"/>
                    </a:lnTo>
                    <a:lnTo>
                      <a:pt x="24" y="302"/>
                    </a:lnTo>
                    <a:lnTo>
                      <a:pt x="24" y="302"/>
                    </a:lnTo>
                    <a:lnTo>
                      <a:pt x="22" y="308"/>
                    </a:lnTo>
                    <a:lnTo>
                      <a:pt x="26" y="310"/>
                    </a:lnTo>
                    <a:lnTo>
                      <a:pt x="26" y="310"/>
                    </a:lnTo>
                    <a:lnTo>
                      <a:pt x="28" y="312"/>
                    </a:lnTo>
                    <a:lnTo>
                      <a:pt x="28" y="312"/>
                    </a:lnTo>
                    <a:lnTo>
                      <a:pt x="32" y="310"/>
                    </a:lnTo>
                    <a:lnTo>
                      <a:pt x="34" y="308"/>
                    </a:lnTo>
                    <a:lnTo>
                      <a:pt x="50" y="280"/>
                    </a:lnTo>
                    <a:lnTo>
                      <a:pt x="50" y="280"/>
                    </a:lnTo>
                    <a:lnTo>
                      <a:pt x="58" y="286"/>
                    </a:lnTo>
                    <a:lnTo>
                      <a:pt x="64" y="292"/>
                    </a:lnTo>
                    <a:lnTo>
                      <a:pt x="66" y="298"/>
                    </a:lnTo>
                    <a:lnTo>
                      <a:pt x="68" y="304"/>
                    </a:lnTo>
                    <a:lnTo>
                      <a:pt x="68" y="304"/>
                    </a:lnTo>
                    <a:close/>
                  </a:path>
                </a:pathLst>
              </a:custGeom>
              <a:solidFill>
                <a:srgbClr val="CAD1D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1" name="Google Shape;251;p38"/>
              <p:cNvSpPr/>
              <p:nvPr/>
            </p:nvSpPr>
            <p:spPr>
              <a:xfrm>
                <a:off x="3151405" y="5936660"/>
                <a:ext cx="611100" cy="611100"/>
              </a:xfrm>
              <a:prstGeom prst="ellipse">
                <a:avLst/>
              </a:prstGeom>
              <a:solidFill>
                <a:srgbClr val="072B6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2" name="Google Shape;252;p38"/>
              <p:cNvSpPr/>
              <p:nvPr/>
            </p:nvSpPr>
            <p:spPr>
              <a:xfrm>
                <a:off x="751287" y="2467054"/>
                <a:ext cx="611100" cy="611100"/>
              </a:xfrm>
              <a:prstGeom prst="ellipse">
                <a:avLst/>
              </a:prstGeom>
              <a:solidFill>
                <a:srgbClr val="ACCBF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</p:grpSp>
      </p:grpSp>
      <p:sp>
        <p:nvSpPr>
          <p:cNvPr id="253" name="Google Shape;253;p38"/>
          <p:cNvSpPr/>
          <p:nvPr/>
        </p:nvSpPr>
        <p:spPr>
          <a:xfrm>
            <a:off x="1019065" y="1364763"/>
            <a:ext cx="265775" cy="374125"/>
          </a:xfrm>
          <a:custGeom>
            <a:avLst/>
            <a:gdLst/>
            <a:ahLst/>
            <a:cxnLst/>
            <a:rect l="l" t="t" r="r" b="b"/>
            <a:pathLst>
              <a:path w="252" h="348" extrusionOk="0">
                <a:moveTo>
                  <a:pt x="252" y="32"/>
                </a:moveTo>
                <a:lnTo>
                  <a:pt x="252" y="332"/>
                </a:lnTo>
                <a:lnTo>
                  <a:pt x="252" y="332"/>
                </a:lnTo>
                <a:lnTo>
                  <a:pt x="250" y="338"/>
                </a:lnTo>
                <a:lnTo>
                  <a:pt x="248" y="344"/>
                </a:lnTo>
                <a:lnTo>
                  <a:pt x="242" y="346"/>
                </a:lnTo>
                <a:lnTo>
                  <a:pt x="236" y="348"/>
                </a:lnTo>
                <a:lnTo>
                  <a:pt x="16" y="348"/>
                </a:lnTo>
                <a:lnTo>
                  <a:pt x="16" y="348"/>
                </a:lnTo>
                <a:lnTo>
                  <a:pt x="10" y="346"/>
                </a:lnTo>
                <a:lnTo>
                  <a:pt x="4" y="344"/>
                </a:lnTo>
                <a:lnTo>
                  <a:pt x="2" y="338"/>
                </a:lnTo>
                <a:lnTo>
                  <a:pt x="0" y="332"/>
                </a:lnTo>
                <a:lnTo>
                  <a:pt x="0" y="32"/>
                </a:lnTo>
                <a:lnTo>
                  <a:pt x="0" y="32"/>
                </a:lnTo>
                <a:lnTo>
                  <a:pt x="2" y="26"/>
                </a:lnTo>
                <a:lnTo>
                  <a:pt x="4" y="20"/>
                </a:lnTo>
                <a:lnTo>
                  <a:pt x="10" y="16"/>
                </a:lnTo>
                <a:lnTo>
                  <a:pt x="16" y="16"/>
                </a:lnTo>
                <a:lnTo>
                  <a:pt x="90" y="16"/>
                </a:lnTo>
                <a:lnTo>
                  <a:pt x="90" y="16"/>
                </a:lnTo>
                <a:lnTo>
                  <a:pt x="88" y="26"/>
                </a:lnTo>
                <a:lnTo>
                  <a:pt x="88" y="26"/>
                </a:lnTo>
                <a:lnTo>
                  <a:pt x="86" y="30"/>
                </a:lnTo>
                <a:lnTo>
                  <a:pt x="84" y="34"/>
                </a:lnTo>
                <a:lnTo>
                  <a:pt x="16" y="34"/>
                </a:lnTo>
                <a:lnTo>
                  <a:pt x="16" y="332"/>
                </a:lnTo>
                <a:lnTo>
                  <a:pt x="236" y="332"/>
                </a:lnTo>
                <a:lnTo>
                  <a:pt x="236" y="34"/>
                </a:lnTo>
                <a:lnTo>
                  <a:pt x="168" y="34"/>
                </a:lnTo>
                <a:lnTo>
                  <a:pt x="168" y="34"/>
                </a:lnTo>
                <a:lnTo>
                  <a:pt x="166" y="30"/>
                </a:lnTo>
                <a:lnTo>
                  <a:pt x="164" y="26"/>
                </a:lnTo>
                <a:lnTo>
                  <a:pt x="164" y="26"/>
                </a:lnTo>
                <a:lnTo>
                  <a:pt x="162" y="16"/>
                </a:lnTo>
                <a:lnTo>
                  <a:pt x="236" y="16"/>
                </a:lnTo>
                <a:lnTo>
                  <a:pt x="236" y="16"/>
                </a:lnTo>
                <a:lnTo>
                  <a:pt x="242" y="16"/>
                </a:lnTo>
                <a:lnTo>
                  <a:pt x="248" y="20"/>
                </a:lnTo>
                <a:lnTo>
                  <a:pt x="250" y="26"/>
                </a:lnTo>
                <a:lnTo>
                  <a:pt x="252" y="32"/>
                </a:lnTo>
                <a:lnTo>
                  <a:pt x="252" y="32"/>
                </a:lnTo>
                <a:close/>
                <a:moveTo>
                  <a:pt x="216" y="94"/>
                </a:moveTo>
                <a:lnTo>
                  <a:pt x="216" y="312"/>
                </a:lnTo>
                <a:lnTo>
                  <a:pt x="36" y="312"/>
                </a:lnTo>
                <a:lnTo>
                  <a:pt x="36" y="94"/>
                </a:lnTo>
                <a:lnTo>
                  <a:pt x="36" y="94"/>
                </a:lnTo>
                <a:lnTo>
                  <a:pt x="3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close/>
                <a:moveTo>
                  <a:pt x="132" y="186"/>
                </a:moveTo>
                <a:lnTo>
                  <a:pt x="132" y="186"/>
                </a:lnTo>
                <a:lnTo>
                  <a:pt x="128" y="184"/>
                </a:lnTo>
                <a:lnTo>
                  <a:pt x="124" y="182"/>
                </a:lnTo>
                <a:lnTo>
                  <a:pt x="122" y="184"/>
                </a:lnTo>
                <a:lnTo>
                  <a:pt x="118" y="186"/>
                </a:lnTo>
                <a:lnTo>
                  <a:pt x="86" y="218"/>
                </a:lnTo>
                <a:lnTo>
                  <a:pt x="74" y="206"/>
                </a:lnTo>
                <a:lnTo>
                  <a:pt x="74" y="206"/>
                </a:lnTo>
                <a:lnTo>
                  <a:pt x="70" y="204"/>
                </a:lnTo>
                <a:lnTo>
                  <a:pt x="68" y="204"/>
                </a:lnTo>
                <a:lnTo>
                  <a:pt x="64" y="204"/>
                </a:lnTo>
                <a:lnTo>
                  <a:pt x="60" y="206"/>
                </a:lnTo>
                <a:lnTo>
                  <a:pt x="60" y="206"/>
                </a:lnTo>
                <a:lnTo>
                  <a:pt x="58" y="210"/>
                </a:lnTo>
                <a:lnTo>
                  <a:pt x="58" y="214"/>
                </a:lnTo>
                <a:lnTo>
                  <a:pt x="58" y="218"/>
                </a:lnTo>
                <a:lnTo>
                  <a:pt x="60" y="220"/>
                </a:lnTo>
                <a:lnTo>
                  <a:pt x="78" y="238"/>
                </a:lnTo>
                <a:lnTo>
                  <a:pt x="78" y="238"/>
                </a:lnTo>
                <a:lnTo>
                  <a:pt x="82" y="242"/>
                </a:lnTo>
                <a:lnTo>
                  <a:pt x="86" y="242"/>
                </a:lnTo>
                <a:lnTo>
                  <a:pt x="86" y="242"/>
                </a:lnTo>
                <a:lnTo>
                  <a:pt x="90" y="242"/>
                </a:lnTo>
                <a:lnTo>
                  <a:pt x="92" y="238"/>
                </a:lnTo>
                <a:lnTo>
                  <a:pt x="132" y="200"/>
                </a:lnTo>
                <a:lnTo>
                  <a:pt x="132" y="200"/>
                </a:lnTo>
                <a:lnTo>
                  <a:pt x="134" y="196"/>
                </a:lnTo>
                <a:lnTo>
                  <a:pt x="134" y="192"/>
                </a:lnTo>
                <a:lnTo>
                  <a:pt x="134" y="188"/>
                </a:lnTo>
                <a:lnTo>
                  <a:pt x="132" y="186"/>
                </a:lnTo>
                <a:lnTo>
                  <a:pt x="132" y="186"/>
                </a:lnTo>
                <a:close/>
                <a:moveTo>
                  <a:pt x="132" y="124"/>
                </a:moveTo>
                <a:lnTo>
                  <a:pt x="132" y="124"/>
                </a:lnTo>
                <a:lnTo>
                  <a:pt x="128" y="122"/>
                </a:lnTo>
                <a:lnTo>
                  <a:pt x="124" y="120"/>
                </a:lnTo>
                <a:lnTo>
                  <a:pt x="122" y="122"/>
                </a:lnTo>
                <a:lnTo>
                  <a:pt x="118" y="124"/>
                </a:lnTo>
                <a:lnTo>
                  <a:pt x="86" y="156"/>
                </a:lnTo>
                <a:lnTo>
                  <a:pt x="74" y="144"/>
                </a:lnTo>
                <a:lnTo>
                  <a:pt x="74" y="144"/>
                </a:lnTo>
                <a:lnTo>
                  <a:pt x="70" y="142"/>
                </a:lnTo>
                <a:lnTo>
                  <a:pt x="68" y="142"/>
                </a:lnTo>
                <a:lnTo>
                  <a:pt x="64" y="142"/>
                </a:lnTo>
                <a:lnTo>
                  <a:pt x="60" y="144"/>
                </a:lnTo>
                <a:lnTo>
                  <a:pt x="60" y="144"/>
                </a:lnTo>
                <a:lnTo>
                  <a:pt x="58" y="148"/>
                </a:lnTo>
                <a:lnTo>
                  <a:pt x="58" y="152"/>
                </a:lnTo>
                <a:lnTo>
                  <a:pt x="58" y="156"/>
                </a:lnTo>
                <a:lnTo>
                  <a:pt x="60" y="158"/>
                </a:lnTo>
                <a:lnTo>
                  <a:pt x="78" y="178"/>
                </a:lnTo>
                <a:lnTo>
                  <a:pt x="78" y="178"/>
                </a:lnTo>
                <a:lnTo>
                  <a:pt x="82" y="180"/>
                </a:lnTo>
                <a:lnTo>
                  <a:pt x="86" y="180"/>
                </a:lnTo>
                <a:lnTo>
                  <a:pt x="86" y="180"/>
                </a:lnTo>
                <a:lnTo>
                  <a:pt x="90" y="180"/>
                </a:lnTo>
                <a:lnTo>
                  <a:pt x="92" y="178"/>
                </a:lnTo>
                <a:lnTo>
                  <a:pt x="132" y="138"/>
                </a:lnTo>
                <a:lnTo>
                  <a:pt x="132" y="138"/>
                </a:lnTo>
                <a:lnTo>
                  <a:pt x="134" y="134"/>
                </a:lnTo>
                <a:lnTo>
                  <a:pt x="134" y="130"/>
                </a:lnTo>
                <a:lnTo>
                  <a:pt x="134" y="126"/>
                </a:lnTo>
                <a:lnTo>
                  <a:pt x="132" y="124"/>
                </a:lnTo>
                <a:lnTo>
                  <a:pt x="132" y="124"/>
                </a:lnTo>
                <a:close/>
                <a:moveTo>
                  <a:pt x="36" y="64"/>
                </a:moveTo>
                <a:lnTo>
                  <a:pt x="36" y="64"/>
                </a:lnTo>
                <a:lnTo>
                  <a:pt x="36" y="58"/>
                </a:lnTo>
                <a:lnTo>
                  <a:pt x="40" y="54"/>
                </a:lnTo>
                <a:lnTo>
                  <a:pt x="46" y="50"/>
                </a:lnTo>
                <a:lnTo>
                  <a:pt x="52" y="48"/>
                </a:lnTo>
                <a:lnTo>
                  <a:pt x="78" y="48"/>
                </a:lnTo>
                <a:lnTo>
                  <a:pt x="78" y="48"/>
                </a:lnTo>
                <a:lnTo>
                  <a:pt x="86" y="46"/>
                </a:lnTo>
                <a:lnTo>
                  <a:pt x="94" y="42"/>
                </a:lnTo>
                <a:lnTo>
                  <a:pt x="98" y="36"/>
                </a:lnTo>
                <a:lnTo>
                  <a:pt x="100" y="26"/>
                </a:lnTo>
                <a:lnTo>
                  <a:pt x="100" y="26"/>
                </a:lnTo>
                <a:lnTo>
                  <a:pt x="102" y="16"/>
                </a:lnTo>
                <a:lnTo>
                  <a:pt x="108" y="8"/>
                </a:lnTo>
                <a:lnTo>
                  <a:pt x="116" y="2"/>
                </a:lnTo>
                <a:lnTo>
                  <a:pt x="126" y="0"/>
                </a:lnTo>
                <a:lnTo>
                  <a:pt x="126" y="0"/>
                </a:lnTo>
                <a:lnTo>
                  <a:pt x="136" y="2"/>
                </a:lnTo>
                <a:lnTo>
                  <a:pt x="144" y="8"/>
                </a:lnTo>
                <a:lnTo>
                  <a:pt x="150" y="16"/>
                </a:lnTo>
                <a:lnTo>
                  <a:pt x="152" y="26"/>
                </a:lnTo>
                <a:lnTo>
                  <a:pt x="152" y="26"/>
                </a:lnTo>
                <a:lnTo>
                  <a:pt x="154" y="36"/>
                </a:lnTo>
                <a:lnTo>
                  <a:pt x="158" y="42"/>
                </a:lnTo>
                <a:lnTo>
                  <a:pt x="166" y="46"/>
                </a:lnTo>
                <a:lnTo>
                  <a:pt x="174" y="48"/>
                </a:lnTo>
                <a:lnTo>
                  <a:pt x="200" y="48"/>
                </a:lnTo>
                <a:lnTo>
                  <a:pt x="200" y="48"/>
                </a:lnTo>
                <a:lnTo>
                  <a:pt x="206" y="50"/>
                </a:lnTo>
                <a:lnTo>
                  <a:pt x="212" y="54"/>
                </a:lnTo>
                <a:lnTo>
                  <a:pt x="216" y="58"/>
                </a:lnTo>
                <a:lnTo>
                  <a:pt x="216" y="64"/>
                </a:lnTo>
                <a:lnTo>
                  <a:pt x="216" y="78"/>
                </a:lnTo>
                <a:lnTo>
                  <a:pt x="216" y="78"/>
                </a:lnTo>
                <a:lnTo>
                  <a:pt x="216" y="82"/>
                </a:lnTo>
                <a:lnTo>
                  <a:pt x="36" y="82"/>
                </a:lnTo>
                <a:lnTo>
                  <a:pt x="36" y="82"/>
                </a:lnTo>
                <a:lnTo>
                  <a:pt x="36" y="78"/>
                </a:lnTo>
                <a:lnTo>
                  <a:pt x="36" y="64"/>
                </a:lnTo>
                <a:close/>
                <a:moveTo>
                  <a:pt x="116" y="26"/>
                </a:moveTo>
                <a:lnTo>
                  <a:pt x="116" y="26"/>
                </a:lnTo>
                <a:lnTo>
                  <a:pt x="116" y="30"/>
                </a:lnTo>
                <a:lnTo>
                  <a:pt x="118" y="34"/>
                </a:lnTo>
                <a:lnTo>
                  <a:pt x="122" y="36"/>
                </a:lnTo>
                <a:lnTo>
                  <a:pt x="126" y="38"/>
                </a:lnTo>
                <a:lnTo>
                  <a:pt x="126" y="38"/>
                </a:lnTo>
                <a:lnTo>
                  <a:pt x="130" y="36"/>
                </a:lnTo>
                <a:lnTo>
                  <a:pt x="134" y="34"/>
                </a:lnTo>
                <a:lnTo>
                  <a:pt x="136" y="30"/>
                </a:lnTo>
                <a:lnTo>
                  <a:pt x="136" y="26"/>
                </a:lnTo>
                <a:lnTo>
                  <a:pt x="136" y="26"/>
                </a:lnTo>
                <a:lnTo>
                  <a:pt x="136" y="22"/>
                </a:lnTo>
                <a:lnTo>
                  <a:pt x="134" y="20"/>
                </a:lnTo>
                <a:lnTo>
                  <a:pt x="130" y="16"/>
                </a:lnTo>
                <a:lnTo>
                  <a:pt x="126" y="16"/>
                </a:lnTo>
                <a:lnTo>
                  <a:pt x="126" y="16"/>
                </a:lnTo>
                <a:lnTo>
                  <a:pt x="122" y="16"/>
                </a:lnTo>
                <a:lnTo>
                  <a:pt x="118" y="20"/>
                </a:lnTo>
                <a:lnTo>
                  <a:pt x="116" y="22"/>
                </a:lnTo>
                <a:lnTo>
                  <a:pt x="116" y="26"/>
                </a:lnTo>
                <a:lnTo>
                  <a:pt x="116" y="26"/>
                </a:lnTo>
                <a:close/>
              </a:path>
            </a:pathLst>
          </a:custGeom>
          <a:solidFill>
            <a:srgbClr val="3B47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38"/>
          <p:cNvSpPr/>
          <p:nvPr/>
        </p:nvSpPr>
        <p:spPr>
          <a:xfrm>
            <a:off x="3013937" y="4074639"/>
            <a:ext cx="308000" cy="400700"/>
          </a:xfrm>
          <a:custGeom>
            <a:avLst/>
            <a:gdLst/>
            <a:ahLst/>
            <a:cxnLst/>
            <a:rect l="l" t="t" r="r" b="b"/>
            <a:pathLst>
              <a:path w="304" h="354" extrusionOk="0">
                <a:moveTo>
                  <a:pt x="298" y="68"/>
                </a:moveTo>
                <a:lnTo>
                  <a:pt x="156" y="0"/>
                </a:lnTo>
                <a:lnTo>
                  <a:pt x="156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2" y="0"/>
                </a:lnTo>
                <a:lnTo>
                  <a:pt x="152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48" y="0"/>
                </a:lnTo>
                <a:lnTo>
                  <a:pt x="6" y="68"/>
                </a:lnTo>
                <a:lnTo>
                  <a:pt x="6" y="68"/>
                </a:lnTo>
                <a:lnTo>
                  <a:pt x="2" y="72"/>
                </a:lnTo>
                <a:lnTo>
                  <a:pt x="0" y="76"/>
                </a:lnTo>
                <a:lnTo>
                  <a:pt x="0" y="76"/>
                </a:lnTo>
                <a:lnTo>
                  <a:pt x="0" y="264"/>
                </a:lnTo>
                <a:lnTo>
                  <a:pt x="0" y="264"/>
                </a:lnTo>
                <a:lnTo>
                  <a:pt x="0" y="264"/>
                </a:lnTo>
                <a:lnTo>
                  <a:pt x="2" y="268"/>
                </a:lnTo>
                <a:lnTo>
                  <a:pt x="6" y="272"/>
                </a:lnTo>
                <a:lnTo>
                  <a:pt x="24" y="280"/>
                </a:lnTo>
                <a:lnTo>
                  <a:pt x="24" y="290"/>
                </a:lnTo>
                <a:lnTo>
                  <a:pt x="24" y="290"/>
                </a:lnTo>
                <a:lnTo>
                  <a:pt x="24" y="294"/>
                </a:lnTo>
                <a:lnTo>
                  <a:pt x="28" y="296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52" y="354"/>
                </a:lnTo>
                <a:lnTo>
                  <a:pt x="152" y="354"/>
                </a:lnTo>
                <a:lnTo>
                  <a:pt x="156" y="354"/>
                </a:lnTo>
                <a:lnTo>
                  <a:pt x="156" y="354"/>
                </a:lnTo>
                <a:lnTo>
                  <a:pt x="156" y="354"/>
                </a:lnTo>
                <a:lnTo>
                  <a:pt x="276" y="296"/>
                </a:lnTo>
                <a:lnTo>
                  <a:pt x="276" y="296"/>
                </a:lnTo>
                <a:lnTo>
                  <a:pt x="280" y="294"/>
                </a:lnTo>
                <a:lnTo>
                  <a:pt x="280" y="290"/>
                </a:lnTo>
                <a:lnTo>
                  <a:pt x="280" y="280"/>
                </a:lnTo>
                <a:lnTo>
                  <a:pt x="298" y="272"/>
                </a:lnTo>
                <a:lnTo>
                  <a:pt x="298" y="272"/>
                </a:lnTo>
                <a:lnTo>
                  <a:pt x="302" y="268"/>
                </a:lnTo>
                <a:lnTo>
                  <a:pt x="304" y="264"/>
                </a:lnTo>
                <a:lnTo>
                  <a:pt x="304" y="264"/>
                </a:lnTo>
                <a:lnTo>
                  <a:pt x="304" y="76"/>
                </a:lnTo>
                <a:lnTo>
                  <a:pt x="304" y="76"/>
                </a:lnTo>
                <a:lnTo>
                  <a:pt x="304" y="76"/>
                </a:lnTo>
                <a:lnTo>
                  <a:pt x="302" y="72"/>
                </a:lnTo>
                <a:lnTo>
                  <a:pt x="298" y="68"/>
                </a:lnTo>
                <a:lnTo>
                  <a:pt x="298" y="68"/>
                </a:lnTo>
                <a:close/>
                <a:moveTo>
                  <a:pt x="144" y="176"/>
                </a:moveTo>
                <a:lnTo>
                  <a:pt x="144" y="208"/>
                </a:lnTo>
                <a:lnTo>
                  <a:pt x="144" y="226"/>
                </a:lnTo>
                <a:lnTo>
                  <a:pt x="144" y="252"/>
                </a:lnTo>
                <a:lnTo>
                  <a:pt x="144" y="320"/>
                </a:lnTo>
                <a:lnTo>
                  <a:pt x="16" y="258"/>
                </a:lnTo>
                <a:lnTo>
                  <a:pt x="16" y="90"/>
                </a:lnTo>
                <a:lnTo>
                  <a:pt x="144" y="150"/>
                </a:lnTo>
                <a:lnTo>
                  <a:pt x="144" y="176"/>
                </a:lnTo>
                <a:close/>
                <a:moveTo>
                  <a:pt x="160" y="20"/>
                </a:moveTo>
                <a:lnTo>
                  <a:pt x="278" y="76"/>
                </a:lnTo>
                <a:lnTo>
                  <a:pt x="160" y="132"/>
                </a:lnTo>
                <a:lnTo>
                  <a:pt x="160" y="20"/>
                </a:lnTo>
                <a:close/>
                <a:moveTo>
                  <a:pt x="284" y="130"/>
                </a:moveTo>
                <a:lnTo>
                  <a:pt x="184" y="308"/>
                </a:lnTo>
                <a:lnTo>
                  <a:pt x="160" y="318"/>
                </a:lnTo>
                <a:lnTo>
                  <a:pt x="160" y="284"/>
                </a:lnTo>
                <a:lnTo>
                  <a:pt x="260" y="108"/>
                </a:lnTo>
                <a:lnTo>
                  <a:pt x="284" y="96"/>
                </a:lnTo>
                <a:lnTo>
                  <a:pt x="284" y="130"/>
                </a:lnTo>
                <a:close/>
                <a:moveTo>
                  <a:pt x="128" y="294"/>
                </a:moveTo>
                <a:lnTo>
                  <a:pt x="106" y="284"/>
                </a:lnTo>
                <a:lnTo>
                  <a:pt x="32" y="150"/>
                </a:lnTo>
                <a:lnTo>
                  <a:pt x="32" y="114"/>
                </a:lnTo>
                <a:lnTo>
                  <a:pt x="54" y="124"/>
                </a:lnTo>
                <a:lnTo>
                  <a:pt x="128" y="256"/>
                </a:lnTo>
                <a:lnTo>
                  <a:pt x="128" y="294"/>
                </a:lnTo>
                <a:close/>
              </a:path>
            </a:pathLst>
          </a:custGeom>
          <a:solidFill>
            <a:srgbClr val="ACCBF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49;p38">
            <a:extLst>
              <a:ext uri="{FF2B5EF4-FFF2-40B4-BE49-F238E27FC236}">
                <a16:creationId xmlns:a16="http://schemas.microsoft.com/office/drawing/2014/main" id="{6748178D-FB76-44F4-AE84-CCCF9500DC4A}"/>
              </a:ext>
            </a:extLst>
          </p:cNvPr>
          <p:cNvSpPr/>
          <p:nvPr/>
        </p:nvSpPr>
        <p:spPr>
          <a:xfrm>
            <a:off x="5919990" y="3876125"/>
            <a:ext cx="571969" cy="377742"/>
          </a:xfrm>
          <a:custGeom>
            <a:avLst/>
            <a:gdLst/>
            <a:ahLst/>
            <a:cxnLst/>
            <a:rect l="l" t="t" r="r" b="b"/>
            <a:pathLst>
              <a:path w="404" h="218" extrusionOk="0">
                <a:moveTo>
                  <a:pt x="310" y="162"/>
                </a:moveTo>
                <a:lnTo>
                  <a:pt x="310" y="162"/>
                </a:lnTo>
                <a:lnTo>
                  <a:pt x="306" y="164"/>
                </a:lnTo>
                <a:lnTo>
                  <a:pt x="300" y="166"/>
                </a:lnTo>
                <a:lnTo>
                  <a:pt x="300" y="166"/>
                </a:lnTo>
                <a:lnTo>
                  <a:pt x="296" y="164"/>
                </a:lnTo>
                <a:lnTo>
                  <a:pt x="290" y="162"/>
                </a:lnTo>
                <a:lnTo>
                  <a:pt x="290" y="162"/>
                </a:lnTo>
                <a:lnTo>
                  <a:pt x="290" y="168"/>
                </a:lnTo>
                <a:lnTo>
                  <a:pt x="288" y="172"/>
                </a:lnTo>
                <a:lnTo>
                  <a:pt x="286" y="176"/>
                </a:lnTo>
                <a:lnTo>
                  <a:pt x="282" y="180"/>
                </a:lnTo>
                <a:lnTo>
                  <a:pt x="282" y="180"/>
                </a:lnTo>
                <a:lnTo>
                  <a:pt x="276" y="182"/>
                </a:lnTo>
                <a:lnTo>
                  <a:pt x="272" y="184"/>
                </a:lnTo>
                <a:lnTo>
                  <a:pt x="272" y="184"/>
                </a:lnTo>
                <a:lnTo>
                  <a:pt x="262" y="180"/>
                </a:lnTo>
                <a:lnTo>
                  <a:pt x="258" y="178"/>
                </a:lnTo>
                <a:lnTo>
                  <a:pt x="256" y="174"/>
                </a:lnTo>
                <a:lnTo>
                  <a:pt x="252" y="170"/>
                </a:lnTo>
                <a:lnTo>
                  <a:pt x="252" y="170"/>
                </a:lnTo>
                <a:lnTo>
                  <a:pt x="250" y="178"/>
                </a:lnTo>
                <a:lnTo>
                  <a:pt x="248" y="182"/>
                </a:lnTo>
                <a:lnTo>
                  <a:pt x="244" y="186"/>
                </a:lnTo>
                <a:lnTo>
                  <a:pt x="244" y="186"/>
                </a:lnTo>
                <a:lnTo>
                  <a:pt x="238" y="188"/>
                </a:lnTo>
                <a:lnTo>
                  <a:pt x="234" y="188"/>
                </a:lnTo>
                <a:lnTo>
                  <a:pt x="234" y="188"/>
                </a:lnTo>
                <a:lnTo>
                  <a:pt x="232" y="188"/>
                </a:lnTo>
                <a:lnTo>
                  <a:pt x="232" y="188"/>
                </a:lnTo>
                <a:lnTo>
                  <a:pt x="230" y="188"/>
                </a:lnTo>
                <a:lnTo>
                  <a:pt x="230" y="188"/>
                </a:lnTo>
                <a:lnTo>
                  <a:pt x="228" y="188"/>
                </a:lnTo>
                <a:lnTo>
                  <a:pt x="228" y="188"/>
                </a:lnTo>
                <a:lnTo>
                  <a:pt x="226" y="188"/>
                </a:lnTo>
                <a:lnTo>
                  <a:pt x="222" y="188"/>
                </a:lnTo>
                <a:lnTo>
                  <a:pt x="222" y="188"/>
                </a:lnTo>
                <a:lnTo>
                  <a:pt x="222" y="176"/>
                </a:lnTo>
                <a:lnTo>
                  <a:pt x="222" y="176"/>
                </a:lnTo>
                <a:lnTo>
                  <a:pt x="216" y="166"/>
                </a:lnTo>
                <a:lnTo>
                  <a:pt x="208" y="158"/>
                </a:lnTo>
                <a:lnTo>
                  <a:pt x="208" y="158"/>
                </a:lnTo>
                <a:lnTo>
                  <a:pt x="200" y="156"/>
                </a:lnTo>
                <a:lnTo>
                  <a:pt x="192" y="154"/>
                </a:lnTo>
                <a:lnTo>
                  <a:pt x="192" y="154"/>
                </a:lnTo>
                <a:lnTo>
                  <a:pt x="190" y="154"/>
                </a:lnTo>
                <a:lnTo>
                  <a:pt x="190" y="154"/>
                </a:lnTo>
                <a:lnTo>
                  <a:pt x="186" y="146"/>
                </a:lnTo>
                <a:lnTo>
                  <a:pt x="178" y="142"/>
                </a:lnTo>
                <a:lnTo>
                  <a:pt x="178" y="142"/>
                </a:lnTo>
                <a:lnTo>
                  <a:pt x="170" y="138"/>
                </a:lnTo>
                <a:lnTo>
                  <a:pt x="162" y="138"/>
                </a:lnTo>
                <a:lnTo>
                  <a:pt x="162" y="138"/>
                </a:lnTo>
                <a:lnTo>
                  <a:pt x="160" y="138"/>
                </a:lnTo>
                <a:lnTo>
                  <a:pt x="160" y="138"/>
                </a:lnTo>
                <a:lnTo>
                  <a:pt x="156" y="130"/>
                </a:lnTo>
                <a:lnTo>
                  <a:pt x="148" y="124"/>
                </a:lnTo>
                <a:lnTo>
                  <a:pt x="148" y="124"/>
                </a:lnTo>
                <a:lnTo>
                  <a:pt x="142" y="122"/>
                </a:lnTo>
                <a:lnTo>
                  <a:pt x="134" y="120"/>
                </a:lnTo>
                <a:lnTo>
                  <a:pt x="134" y="120"/>
                </a:lnTo>
                <a:lnTo>
                  <a:pt x="126" y="122"/>
                </a:lnTo>
                <a:lnTo>
                  <a:pt x="118" y="124"/>
                </a:lnTo>
                <a:lnTo>
                  <a:pt x="112" y="130"/>
                </a:lnTo>
                <a:lnTo>
                  <a:pt x="106" y="136"/>
                </a:lnTo>
                <a:lnTo>
                  <a:pt x="102" y="144"/>
                </a:lnTo>
                <a:lnTo>
                  <a:pt x="80" y="132"/>
                </a:lnTo>
                <a:lnTo>
                  <a:pt x="80" y="132"/>
                </a:lnTo>
                <a:lnTo>
                  <a:pt x="76" y="128"/>
                </a:lnTo>
                <a:lnTo>
                  <a:pt x="74" y="124"/>
                </a:lnTo>
                <a:lnTo>
                  <a:pt x="72" y="120"/>
                </a:lnTo>
                <a:lnTo>
                  <a:pt x="74" y="114"/>
                </a:lnTo>
                <a:lnTo>
                  <a:pt x="92" y="46"/>
                </a:lnTo>
                <a:lnTo>
                  <a:pt x="92" y="46"/>
                </a:lnTo>
                <a:lnTo>
                  <a:pt x="94" y="42"/>
                </a:lnTo>
                <a:lnTo>
                  <a:pt x="98" y="38"/>
                </a:lnTo>
                <a:lnTo>
                  <a:pt x="102" y="36"/>
                </a:lnTo>
                <a:lnTo>
                  <a:pt x="106" y="36"/>
                </a:lnTo>
                <a:lnTo>
                  <a:pt x="140" y="34"/>
                </a:lnTo>
                <a:lnTo>
                  <a:pt x="138" y="38"/>
                </a:lnTo>
                <a:lnTo>
                  <a:pt x="138" y="38"/>
                </a:lnTo>
                <a:lnTo>
                  <a:pt x="134" y="46"/>
                </a:lnTo>
                <a:lnTo>
                  <a:pt x="132" y="52"/>
                </a:lnTo>
                <a:lnTo>
                  <a:pt x="132" y="60"/>
                </a:lnTo>
                <a:lnTo>
                  <a:pt x="134" y="66"/>
                </a:lnTo>
                <a:lnTo>
                  <a:pt x="134" y="66"/>
                </a:lnTo>
                <a:lnTo>
                  <a:pt x="136" y="72"/>
                </a:lnTo>
                <a:lnTo>
                  <a:pt x="140" y="78"/>
                </a:lnTo>
                <a:lnTo>
                  <a:pt x="144" y="84"/>
                </a:lnTo>
                <a:lnTo>
                  <a:pt x="150" y="88"/>
                </a:lnTo>
                <a:lnTo>
                  <a:pt x="150" y="88"/>
                </a:lnTo>
                <a:lnTo>
                  <a:pt x="158" y="92"/>
                </a:lnTo>
                <a:lnTo>
                  <a:pt x="168" y="92"/>
                </a:lnTo>
                <a:lnTo>
                  <a:pt x="168" y="92"/>
                </a:lnTo>
                <a:lnTo>
                  <a:pt x="178" y="92"/>
                </a:lnTo>
                <a:lnTo>
                  <a:pt x="186" y="88"/>
                </a:lnTo>
                <a:lnTo>
                  <a:pt x="194" y="82"/>
                </a:lnTo>
                <a:lnTo>
                  <a:pt x="198" y="74"/>
                </a:lnTo>
                <a:lnTo>
                  <a:pt x="212" y="52"/>
                </a:lnTo>
                <a:lnTo>
                  <a:pt x="288" y="92"/>
                </a:lnTo>
                <a:lnTo>
                  <a:pt x="288" y="92"/>
                </a:lnTo>
                <a:lnTo>
                  <a:pt x="290" y="94"/>
                </a:lnTo>
                <a:lnTo>
                  <a:pt x="294" y="98"/>
                </a:lnTo>
                <a:lnTo>
                  <a:pt x="294" y="98"/>
                </a:lnTo>
                <a:lnTo>
                  <a:pt x="294" y="100"/>
                </a:lnTo>
                <a:lnTo>
                  <a:pt x="294" y="100"/>
                </a:lnTo>
                <a:lnTo>
                  <a:pt x="296" y="100"/>
                </a:lnTo>
                <a:lnTo>
                  <a:pt x="318" y="136"/>
                </a:lnTo>
                <a:lnTo>
                  <a:pt x="318" y="136"/>
                </a:lnTo>
                <a:lnTo>
                  <a:pt x="320" y="144"/>
                </a:lnTo>
                <a:lnTo>
                  <a:pt x="320" y="150"/>
                </a:lnTo>
                <a:lnTo>
                  <a:pt x="316" y="158"/>
                </a:lnTo>
                <a:lnTo>
                  <a:pt x="310" y="162"/>
                </a:lnTo>
                <a:lnTo>
                  <a:pt x="310" y="162"/>
                </a:lnTo>
                <a:close/>
                <a:moveTo>
                  <a:pt x="134" y="132"/>
                </a:moveTo>
                <a:lnTo>
                  <a:pt x="134" y="132"/>
                </a:lnTo>
                <a:lnTo>
                  <a:pt x="128" y="132"/>
                </a:lnTo>
                <a:lnTo>
                  <a:pt x="124" y="134"/>
                </a:lnTo>
                <a:lnTo>
                  <a:pt x="120" y="138"/>
                </a:lnTo>
                <a:lnTo>
                  <a:pt x="118" y="142"/>
                </a:lnTo>
                <a:lnTo>
                  <a:pt x="102" y="170"/>
                </a:lnTo>
                <a:lnTo>
                  <a:pt x="102" y="170"/>
                </a:lnTo>
                <a:lnTo>
                  <a:pt x="98" y="176"/>
                </a:lnTo>
                <a:lnTo>
                  <a:pt x="100" y="184"/>
                </a:lnTo>
                <a:lnTo>
                  <a:pt x="102" y="190"/>
                </a:lnTo>
                <a:lnTo>
                  <a:pt x="108" y="194"/>
                </a:lnTo>
                <a:lnTo>
                  <a:pt x="108" y="194"/>
                </a:lnTo>
                <a:lnTo>
                  <a:pt x="112" y="196"/>
                </a:lnTo>
                <a:lnTo>
                  <a:pt x="118" y="198"/>
                </a:lnTo>
                <a:lnTo>
                  <a:pt x="118" y="198"/>
                </a:lnTo>
                <a:lnTo>
                  <a:pt x="122" y="196"/>
                </a:lnTo>
                <a:lnTo>
                  <a:pt x="128" y="194"/>
                </a:lnTo>
                <a:lnTo>
                  <a:pt x="128" y="194"/>
                </a:lnTo>
                <a:lnTo>
                  <a:pt x="128" y="198"/>
                </a:lnTo>
                <a:lnTo>
                  <a:pt x="130" y="204"/>
                </a:lnTo>
                <a:lnTo>
                  <a:pt x="132" y="208"/>
                </a:lnTo>
                <a:lnTo>
                  <a:pt x="138" y="212"/>
                </a:lnTo>
                <a:lnTo>
                  <a:pt x="138" y="212"/>
                </a:lnTo>
                <a:lnTo>
                  <a:pt x="142" y="214"/>
                </a:lnTo>
                <a:lnTo>
                  <a:pt x="146" y="214"/>
                </a:lnTo>
                <a:lnTo>
                  <a:pt x="146" y="214"/>
                </a:lnTo>
                <a:lnTo>
                  <a:pt x="152" y="214"/>
                </a:lnTo>
                <a:lnTo>
                  <a:pt x="156" y="212"/>
                </a:lnTo>
                <a:lnTo>
                  <a:pt x="160" y="208"/>
                </a:lnTo>
                <a:lnTo>
                  <a:pt x="162" y="204"/>
                </a:lnTo>
                <a:lnTo>
                  <a:pt x="166" y="200"/>
                </a:lnTo>
                <a:lnTo>
                  <a:pt x="166" y="200"/>
                </a:lnTo>
                <a:lnTo>
                  <a:pt x="168" y="208"/>
                </a:lnTo>
                <a:lnTo>
                  <a:pt x="170" y="212"/>
                </a:lnTo>
                <a:lnTo>
                  <a:pt x="174" y="216"/>
                </a:lnTo>
                <a:lnTo>
                  <a:pt x="174" y="216"/>
                </a:lnTo>
                <a:lnTo>
                  <a:pt x="178" y="218"/>
                </a:lnTo>
                <a:lnTo>
                  <a:pt x="184" y="218"/>
                </a:lnTo>
                <a:lnTo>
                  <a:pt x="184" y="218"/>
                </a:lnTo>
                <a:lnTo>
                  <a:pt x="188" y="218"/>
                </a:lnTo>
                <a:lnTo>
                  <a:pt x="192" y="216"/>
                </a:lnTo>
                <a:lnTo>
                  <a:pt x="196" y="212"/>
                </a:lnTo>
                <a:lnTo>
                  <a:pt x="200" y="208"/>
                </a:lnTo>
                <a:lnTo>
                  <a:pt x="208" y="194"/>
                </a:lnTo>
                <a:lnTo>
                  <a:pt x="208" y="194"/>
                </a:lnTo>
                <a:lnTo>
                  <a:pt x="210" y="188"/>
                </a:lnTo>
                <a:lnTo>
                  <a:pt x="210" y="180"/>
                </a:lnTo>
                <a:lnTo>
                  <a:pt x="206" y="174"/>
                </a:lnTo>
                <a:lnTo>
                  <a:pt x="202" y="168"/>
                </a:lnTo>
                <a:lnTo>
                  <a:pt x="202" y="168"/>
                </a:lnTo>
                <a:lnTo>
                  <a:pt x="196" y="166"/>
                </a:lnTo>
                <a:lnTo>
                  <a:pt x="192" y="166"/>
                </a:lnTo>
                <a:lnTo>
                  <a:pt x="192" y="166"/>
                </a:lnTo>
                <a:lnTo>
                  <a:pt x="186" y="168"/>
                </a:lnTo>
                <a:lnTo>
                  <a:pt x="182" y="170"/>
                </a:lnTo>
                <a:lnTo>
                  <a:pt x="182" y="170"/>
                </a:lnTo>
                <a:lnTo>
                  <a:pt x="180" y="164"/>
                </a:lnTo>
                <a:lnTo>
                  <a:pt x="180" y="160"/>
                </a:lnTo>
                <a:lnTo>
                  <a:pt x="176" y="156"/>
                </a:lnTo>
                <a:lnTo>
                  <a:pt x="172" y="152"/>
                </a:lnTo>
                <a:lnTo>
                  <a:pt x="172" y="152"/>
                </a:lnTo>
                <a:lnTo>
                  <a:pt x="168" y="150"/>
                </a:lnTo>
                <a:lnTo>
                  <a:pt x="162" y="150"/>
                </a:lnTo>
                <a:lnTo>
                  <a:pt x="162" y="150"/>
                </a:lnTo>
                <a:lnTo>
                  <a:pt x="156" y="150"/>
                </a:lnTo>
                <a:lnTo>
                  <a:pt x="152" y="152"/>
                </a:lnTo>
                <a:lnTo>
                  <a:pt x="152" y="152"/>
                </a:lnTo>
                <a:lnTo>
                  <a:pt x="152" y="148"/>
                </a:lnTo>
                <a:lnTo>
                  <a:pt x="150" y="142"/>
                </a:lnTo>
                <a:lnTo>
                  <a:pt x="146" y="138"/>
                </a:lnTo>
                <a:lnTo>
                  <a:pt x="142" y="134"/>
                </a:lnTo>
                <a:lnTo>
                  <a:pt x="142" y="134"/>
                </a:lnTo>
                <a:lnTo>
                  <a:pt x="138" y="132"/>
                </a:lnTo>
                <a:lnTo>
                  <a:pt x="134" y="132"/>
                </a:lnTo>
                <a:close/>
                <a:moveTo>
                  <a:pt x="378" y="0"/>
                </a:moveTo>
                <a:lnTo>
                  <a:pt x="316" y="18"/>
                </a:lnTo>
                <a:lnTo>
                  <a:pt x="366" y="184"/>
                </a:lnTo>
                <a:lnTo>
                  <a:pt x="386" y="178"/>
                </a:lnTo>
                <a:lnTo>
                  <a:pt x="386" y="178"/>
                </a:lnTo>
                <a:lnTo>
                  <a:pt x="394" y="160"/>
                </a:lnTo>
                <a:lnTo>
                  <a:pt x="398" y="140"/>
                </a:lnTo>
                <a:lnTo>
                  <a:pt x="402" y="118"/>
                </a:lnTo>
                <a:lnTo>
                  <a:pt x="404" y="96"/>
                </a:lnTo>
                <a:lnTo>
                  <a:pt x="404" y="96"/>
                </a:lnTo>
                <a:lnTo>
                  <a:pt x="402" y="70"/>
                </a:lnTo>
                <a:lnTo>
                  <a:pt x="398" y="46"/>
                </a:lnTo>
                <a:lnTo>
                  <a:pt x="390" y="22"/>
                </a:lnTo>
                <a:lnTo>
                  <a:pt x="378" y="0"/>
                </a:lnTo>
                <a:lnTo>
                  <a:pt x="378" y="0"/>
                </a:lnTo>
                <a:close/>
                <a:moveTo>
                  <a:pt x="26" y="0"/>
                </a:moveTo>
                <a:lnTo>
                  <a:pt x="26" y="0"/>
                </a:lnTo>
                <a:lnTo>
                  <a:pt x="14" y="22"/>
                </a:lnTo>
                <a:lnTo>
                  <a:pt x="6" y="46"/>
                </a:lnTo>
                <a:lnTo>
                  <a:pt x="2" y="70"/>
                </a:lnTo>
                <a:lnTo>
                  <a:pt x="0" y="96"/>
                </a:lnTo>
                <a:lnTo>
                  <a:pt x="0" y="96"/>
                </a:lnTo>
                <a:lnTo>
                  <a:pt x="2" y="118"/>
                </a:lnTo>
                <a:lnTo>
                  <a:pt x="6" y="140"/>
                </a:lnTo>
                <a:lnTo>
                  <a:pt x="10" y="160"/>
                </a:lnTo>
                <a:lnTo>
                  <a:pt x="18" y="178"/>
                </a:lnTo>
                <a:lnTo>
                  <a:pt x="40" y="184"/>
                </a:lnTo>
                <a:lnTo>
                  <a:pt x="88" y="18"/>
                </a:lnTo>
                <a:lnTo>
                  <a:pt x="26" y="0"/>
                </a:lnTo>
                <a:close/>
                <a:moveTo>
                  <a:pt x="90" y="164"/>
                </a:moveTo>
                <a:lnTo>
                  <a:pt x="96" y="154"/>
                </a:lnTo>
                <a:lnTo>
                  <a:pt x="74" y="142"/>
                </a:lnTo>
                <a:lnTo>
                  <a:pt x="74" y="142"/>
                </a:lnTo>
                <a:lnTo>
                  <a:pt x="70" y="138"/>
                </a:lnTo>
                <a:lnTo>
                  <a:pt x="68" y="142"/>
                </a:lnTo>
                <a:lnTo>
                  <a:pt x="68" y="142"/>
                </a:lnTo>
                <a:lnTo>
                  <a:pt x="64" y="150"/>
                </a:lnTo>
                <a:lnTo>
                  <a:pt x="66" y="158"/>
                </a:lnTo>
                <a:lnTo>
                  <a:pt x="68" y="164"/>
                </a:lnTo>
                <a:lnTo>
                  <a:pt x="74" y="170"/>
                </a:lnTo>
                <a:lnTo>
                  <a:pt x="74" y="170"/>
                </a:lnTo>
                <a:lnTo>
                  <a:pt x="80" y="172"/>
                </a:lnTo>
                <a:lnTo>
                  <a:pt x="84" y="172"/>
                </a:lnTo>
                <a:lnTo>
                  <a:pt x="84" y="172"/>
                </a:lnTo>
                <a:lnTo>
                  <a:pt x="88" y="172"/>
                </a:lnTo>
                <a:lnTo>
                  <a:pt x="88" y="172"/>
                </a:lnTo>
                <a:lnTo>
                  <a:pt x="90" y="164"/>
                </a:lnTo>
                <a:lnTo>
                  <a:pt x="90" y="164"/>
                </a:lnTo>
                <a:close/>
                <a:moveTo>
                  <a:pt x="328" y="106"/>
                </a:moveTo>
                <a:lnTo>
                  <a:pt x="306" y="34"/>
                </a:lnTo>
                <a:lnTo>
                  <a:pt x="306" y="34"/>
                </a:lnTo>
                <a:lnTo>
                  <a:pt x="304" y="30"/>
                </a:lnTo>
                <a:lnTo>
                  <a:pt x="300" y="26"/>
                </a:lnTo>
                <a:lnTo>
                  <a:pt x="296" y="24"/>
                </a:lnTo>
                <a:lnTo>
                  <a:pt x="292" y="22"/>
                </a:lnTo>
                <a:lnTo>
                  <a:pt x="230" y="8"/>
                </a:lnTo>
                <a:lnTo>
                  <a:pt x="230" y="8"/>
                </a:lnTo>
                <a:lnTo>
                  <a:pt x="230" y="8"/>
                </a:lnTo>
                <a:lnTo>
                  <a:pt x="194" y="2"/>
                </a:lnTo>
                <a:lnTo>
                  <a:pt x="194" y="2"/>
                </a:lnTo>
                <a:lnTo>
                  <a:pt x="192" y="2"/>
                </a:lnTo>
                <a:lnTo>
                  <a:pt x="192" y="2"/>
                </a:lnTo>
                <a:lnTo>
                  <a:pt x="192" y="2"/>
                </a:lnTo>
                <a:lnTo>
                  <a:pt x="192" y="2"/>
                </a:lnTo>
                <a:lnTo>
                  <a:pt x="192" y="0"/>
                </a:lnTo>
                <a:lnTo>
                  <a:pt x="190" y="0"/>
                </a:lnTo>
                <a:lnTo>
                  <a:pt x="190" y="0"/>
                </a:lnTo>
                <a:lnTo>
                  <a:pt x="190" y="0"/>
                </a:lnTo>
                <a:lnTo>
                  <a:pt x="188" y="0"/>
                </a:lnTo>
                <a:lnTo>
                  <a:pt x="188" y="0"/>
                </a:lnTo>
                <a:lnTo>
                  <a:pt x="182" y="2"/>
                </a:lnTo>
                <a:lnTo>
                  <a:pt x="176" y="4"/>
                </a:lnTo>
                <a:lnTo>
                  <a:pt x="170" y="8"/>
                </a:lnTo>
                <a:lnTo>
                  <a:pt x="166" y="12"/>
                </a:lnTo>
                <a:lnTo>
                  <a:pt x="148" y="44"/>
                </a:lnTo>
                <a:lnTo>
                  <a:pt x="148" y="44"/>
                </a:lnTo>
                <a:lnTo>
                  <a:pt x="144" y="54"/>
                </a:lnTo>
                <a:lnTo>
                  <a:pt x="146" y="62"/>
                </a:lnTo>
                <a:lnTo>
                  <a:pt x="150" y="72"/>
                </a:lnTo>
                <a:lnTo>
                  <a:pt x="156" y="78"/>
                </a:lnTo>
                <a:lnTo>
                  <a:pt x="156" y="78"/>
                </a:lnTo>
                <a:lnTo>
                  <a:pt x="162" y="80"/>
                </a:lnTo>
                <a:lnTo>
                  <a:pt x="168" y="80"/>
                </a:lnTo>
                <a:lnTo>
                  <a:pt x="168" y="80"/>
                </a:lnTo>
                <a:lnTo>
                  <a:pt x="174" y="80"/>
                </a:lnTo>
                <a:lnTo>
                  <a:pt x="180" y="78"/>
                </a:lnTo>
                <a:lnTo>
                  <a:pt x="184" y="74"/>
                </a:lnTo>
                <a:lnTo>
                  <a:pt x="188" y="68"/>
                </a:lnTo>
                <a:lnTo>
                  <a:pt x="208" y="36"/>
                </a:lnTo>
                <a:lnTo>
                  <a:pt x="292" y="82"/>
                </a:lnTo>
                <a:lnTo>
                  <a:pt x="292" y="82"/>
                </a:lnTo>
                <a:lnTo>
                  <a:pt x="298" y="86"/>
                </a:lnTo>
                <a:lnTo>
                  <a:pt x="304" y="90"/>
                </a:lnTo>
                <a:lnTo>
                  <a:pt x="304" y="90"/>
                </a:lnTo>
                <a:lnTo>
                  <a:pt x="304" y="94"/>
                </a:lnTo>
                <a:lnTo>
                  <a:pt x="304" y="94"/>
                </a:lnTo>
                <a:lnTo>
                  <a:pt x="306" y="94"/>
                </a:lnTo>
                <a:lnTo>
                  <a:pt x="324" y="124"/>
                </a:lnTo>
                <a:lnTo>
                  <a:pt x="324" y="124"/>
                </a:lnTo>
                <a:lnTo>
                  <a:pt x="326" y="120"/>
                </a:lnTo>
                <a:lnTo>
                  <a:pt x="328" y="116"/>
                </a:lnTo>
                <a:lnTo>
                  <a:pt x="330" y="110"/>
                </a:lnTo>
                <a:lnTo>
                  <a:pt x="328" y="106"/>
                </a:lnTo>
                <a:lnTo>
                  <a:pt x="328" y="1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9840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8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38"/>
          <p:cNvSpPr txBox="1"/>
          <p:nvPr/>
        </p:nvSpPr>
        <p:spPr>
          <a:xfrm>
            <a:off x="2039840" y="219007"/>
            <a:ext cx="50643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1" dirty="0">
                <a:solidFill>
                  <a:srgbClr val="AACFD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Giriş</a:t>
            </a:r>
            <a:endParaRPr sz="1800" b="1" dirty="0">
              <a:solidFill>
                <a:srgbClr val="AACFD0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228" name="Google Shape;228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5</a:t>
            </a:fld>
            <a:endParaRPr/>
          </a:p>
        </p:txBody>
      </p:sp>
      <p:grpSp>
        <p:nvGrpSpPr>
          <p:cNvPr id="229" name="Google Shape;229;p38"/>
          <p:cNvGrpSpPr/>
          <p:nvPr/>
        </p:nvGrpSpPr>
        <p:grpSpPr>
          <a:xfrm>
            <a:off x="742425" y="864951"/>
            <a:ext cx="7995750" cy="3908760"/>
            <a:chOff x="1673387" y="1085060"/>
            <a:chExt cx="9501783" cy="4968552"/>
          </a:xfrm>
        </p:grpSpPr>
        <p:sp>
          <p:nvSpPr>
            <p:cNvPr id="233" name="Google Shape;233;p38"/>
            <p:cNvSpPr/>
            <p:nvPr/>
          </p:nvSpPr>
          <p:spPr>
            <a:xfrm>
              <a:off x="5156870" y="1449174"/>
              <a:ext cx="6018300" cy="92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tr-tr" sz="1800" dirty="0">
                  <a:solidFill>
                    <a:schemeClr val="accent5">
                      <a:lumMod val="75000"/>
                    </a:schemeClr>
                  </a:solidFill>
                  <a:latin typeface="Arial Black" panose="020B0A04020102020204" pitchFamily="34" charset="0"/>
                  <a:ea typeface="Helvetica"/>
                  <a:cs typeface="Arial" panose="020B0604020202020204" pitchFamily="34" charset="0"/>
                  <a:sym typeface="Helvetica"/>
                </a:rPr>
                <a:t>Sorumluluklar</a:t>
              </a:r>
              <a:endParaRPr sz="18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ea typeface="Helvetica"/>
                <a:cs typeface="Arial" panose="020B0604020202020204" pitchFamily="34" charset="0"/>
                <a:sym typeface="Helvetica"/>
              </a:endParaRPr>
            </a:p>
            <a:p>
              <a:pPr lvl="0">
                <a:lnSpc>
                  <a:spcPct val="115000"/>
                </a:lnSpc>
                <a:buSzPts val="1100"/>
              </a:pPr>
              <a:r>
                <a:rPr lang="tr-tr" sz="1800" dirty="0">
                  <a:solidFill>
                    <a:schemeClr val="dk1"/>
                  </a:solidFill>
                  <a:latin typeface="Arial" panose="020B0604020202020204" pitchFamily="34" charset="0"/>
                  <a:ea typeface="Helvetica"/>
                  <a:cs typeface="Arial" panose="020B0604020202020204" pitchFamily="34" charset="0"/>
                  <a:sym typeface="Helvetica"/>
                </a:rPr>
                <a:t>Davranış Kurallarını</a:t>
              </a:r>
              <a:r>
                <a:rPr lang="tr-tr" sz="1800" b="1" dirty="0">
                  <a:solidFill>
                    <a:schemeClr val="dk1"/>
                  </a:solidFill>
                  <a:latin typeface="Arial" panose="020B0604020202020204" pitchFamily="34" charset="0"/>
                  <a:ea typeface="Helvetica"/>
                  <a:cs typeface="Arial" panose="020B0604020202020204" pitchFamily="34" charset="0"/>
                  <a:sym typeface="Helvetica"/>
                </a:rPr>
                <a:t> anlayarak uygun şekilde hareket etmek </a:t>
              </a:r>
              <a:r>
                <a:rPr lang="tr-tr" sz="1800" dirty="0">
                  <a:solidFill>
                    <a:schemeClr val="dk1"/>
                  </a:solidFill>
                  <a:latin typeface="Arial" panose="020B0604020202020204" pitchFamily="34" charset="0"/>
                  <a:ea typeface="Helvetica"/>
                  <a:cs typeface="Arial" panose="020B0604020202020204" pitchFamily="34" charset="0"/>
                  <a:sym typeface="Helvetica"/>
                </a:rPr>
                <a:t>ve politika ya da yasa </a:t>
              </a:r>
              <a:r>
                <a:rPr lang="tr-tr" sz="1800" b="1" dirty="0">
                  <a:solidFill>
                    <a:schemeClr val="dk1"/>
                  </a:solidFill>
                  <a:latin typeface="Arial" panose="020B0604020202020204" pitchFamily="34" charset="0"/>
                  <a:ea typeface="Helvetica"/>
                  <a:cs typeface="Arial" panose="020B0604020202020204" pitchFamily="34" charset="0"/>
                  <a:sym typeface="Helvetica"/>
                </a:rPr>
                <a:t>ihlali</a:t>
              </a:r>
              <a:r>
                <a:rPr lang="tr-tr" sz="1800" dirty="0">
                  <a:solidFill>
                    <a:schemeClr val="dk1"/>
                  </a:solidFill>
                  <a:latin typeface="Arial" panose="020B0604020202020204" pitchFamily="34" charset="0"/>
                  <a:ea typeface="Helvetica"/>
                  <a:cs typeface="Arial" panose="020B0604020202020204" pitchFamily="34" charset="0"/>
                  <a:sym typeface="Helvetica"/>
                </a:rPr>
                <a:t> olabileceğini düşündüğünüz her şeyi (</a:t>
              </a:r>
              <a:r>
                <a:rPr lang="tr-TR" sz="1800" dirty="0">
                  <a:solidFill>
                    <a:schemeClr val="dk1"/>
                  </a:solidFill>
                  <a:latin typeface="Arial" panose="020B0604020202020204" pitchFamily="34" charset="0"/>
                  <a:ea typeface="Helvetica"/>
                  <a:cs typeface="Arial" panose="020B0604020202020204" pitchFamily="34" charset="0"/>
                  <a:sym typeface="Helvetica"/>
                </a:rPr>
                <a:t>üçüncü</a:t>
              </a:r>
              <a:r>
                <a:rPr lang="tr-tr" sz="1800" dirty="0">
                  <a:solidFill>
                    <a:schemeClr val="dk1"/>
                  </a:solidFill>
                  <a:latin typeface="Arial" panose="020B0604020202020204" pitchFamily="34" charset="0"/>
                  <a:ea typeface="Helvetica"/>
                  <a:cs typeface="Arial" panose="020B0604020202020204" pitchFamily="34" charset="0"/>
                  <a:sym typeface="Helvetica"/>
                </a:rPr>
                <a:t> taraflarca yapılan ihlaller dahil) </a:t>
              </a:r>
              <a:r>
                <a:rPr lang="tr-tr" sz="1800" b="1" dirty="0">
                  <a:solidFill>
                    <a:schemeClr val="dk1"/>
                  </a:solidFill>
                  <a:latin typeface="Arial" panose="020B0604020202020204" pitchFamily="34" charset="0"/>
                  <a:ea typeface="Helvetica"/>
                  <a:cs typeface="Arial" panose="020B0604020202020204" pitchFamily="34" charset="0"/>
                  <a:sym typeface="Helvetica"/>
                </a:rPr>
                <a:t>bildirmek</a:t>
              </a:r>
              <a:r>
                <a:rPr lang="tr-tr" sz="1800" dirty="0">
                  <a:solidFill>
                    <a:schemeClr val="dk1"/>
                  </a:solidFill>
                  <a:latin typeface="Arial" panose="020B0604020202020204" pitchFamily="34" charset="0"/>
                  <a:ea typeface="Helvetica"/>
                  <a:cs typeface="Arial" panose="020B0604020202020204" pitchFamily="34" charset="0"/>
                  <a:sym typeface="Helvetica"/>
                </a:rPr>
                <a:t> </a:t>
              </a:r>
              <a:br>
                <a:rPr lang="en-US" sz="1800" dirty="0">
                  <a:solidFill>
                    <a:schemeClr val="dk1"/>
                  </a:solidFill>
                  <a:latin typeface="Arial" panose="020B0604020202020204" pitchFamily="34" charset="0"/>
                  <a:ea typeface="Helvetica"/>
                  <a:cs typeface="Arial" panose="020B0604020202020204" pitchFamily="34" charset="0"/>
                  <a:sym typeface="Helvetica"/>
                </a:rPr>
              </a:br>
              <a:r>
                <a:rPr lang="tr-tr" sz="1800" dirty="0">
                  <a:solidFill>
                    <a:schemeClr val="dk1"/>
                  </a:solidFill>
                  <a:latin typeface="Arial" panose="020B0604020202020204" pitchFamily="34" charset="0"/>
                  <a:ea typeface="Helvetica"/>
                  <a:cs typeface="Arial" panose="020B0604020202020204" pitchFamily="34" charset="0"/>
                  <a:sym typeface="Helvetica"/>
                </a:rPr>
                <a:t>sizin sorumluluğunuzdadır.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endParaRPr>
            </a:p>
          </p:txBody>
        </p:sp>
        <p:cxnSp>
          <p:nvCxnSpPr>
            <p:cNvPr id="234" name="Google Shape;234;p38"/>
            <p:cNvCxnSpPr/>
            <p:nvPr/>
          </p:nvCxnSpPr>
          <p:spPr>
            <a:xfrm>
              <a:off x="5156867" y="1445100"/>
              <a:ext cx="5892900" cy="21300"/>
            </a:xfrm>
            <a:prstGeom prst="straightConnector1">
              <a:avLst/>
            </a:prstGeom>
            <a:noFill/>
            <a:ln w="9525" cap="flat" cmpd="sng">
              <a:solidFill>
                <a:srgbClr val="34495E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7" name="Google Shape;237;p38"/>
            <p:cNvCxnSpPr/>
            <p:nvPr/>
          </p:nvCxnSpPr>
          <p:spPr>
            <a:xfrm rot="10800000" flipH="1">
              <a:off x="5156867" y="5626341"/>
              <a:ext cx="5877600" cy="48001"/>
            </a:xfrm>
            <a:prstGeom prst="straightConnector1">
              <a:avLst/>
            </a:prstGeom>
            <a:noFill/>
            <a:ln w="9525" cap="flat" cmpd="sng">
              <a:solidFill>
                <a:srgbClr val="9D90A0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grpSp>
          <p:nvGrpSpPr>
            <p:cNvPr id="238" name="Google Shape;238;p38"/>
            <p:cNvGrpSpPr/>
            <p:nvPr/>
          </p:nvGrpSpPr>
          <p:grpSpPr>
            <a:xfrm>
              <a:off x="1673387" y="1085060"/>
              <a:ext cx="3372010" cy="4968552"/>
              <a:chOff x="567076" y="1908423"/>
              <a:chExt cx="3372010" cy="4968552"/>
            </a:xfrm>
          </p:grpSpPr>
          <p:sp>
            <p:nvSpPr>
              <p:cNvPr id="239" name="Google Shape;239;p38"/>
              <p:cNvSpPr/>
              <p:nvPr/>
            </p:nvSpPr>
            <p:spPr>
              <a:xfrm>
                <a:off x="567076" y="1908423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3B465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0" name="Google Shape;240;p38"/>
              <p:cNvSpPr/>
              <p:nvPr/>
            </p:nvSpPr>
            <p:spPr>
              <a:xfrm>
                <a:off x="567076" y="4227067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AACFC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1" name="Google Shape;241;p38"/>
              <p:cNvSpPr/>
              <p:nvPr/>
            </p:nvSpPr>
            <p:spPr>
              <a:xfrm flipH="1">
                <a:off x="567077" y="3071350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629DD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Arial" panose="020B0604020202020204" pitchFamily="34" charset="0"/>
                  <a:ea typeface="Helvetica"/>
                  <a:cs typeface="Arial" panose="020B0604020202020204" pitchFamily="34" charset="0"/>
                  <a:sym typeface="Helvetica"/>
                </a:endParaRPr>
              </a:p>
            </p:txBody>
          </p:sp>
          <p:sp>
            <p:nvSpPr>
              <p:cNvPr id="242" name="Google Shape;242;p38"/>
              <p:cNvSpPr/>
              <p:nvPr/>
            </p:nvSpPr>
            <p:spPr>
              <a:xfrm flipH="1">
                <a:off x="567077" y="5389994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9D90A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3" name="Google Shape;243;p38"/>
              <p:cNvSpPr/>
              <p:nvPr/>
            </p:nvSpPr>
            <p:spPr>
              <a:xfrm>
                <a:off x="3151405" y="3583075"/>
                <a:ext cx="611100" cy="611100"/>
              </a:xfrm>
              <a:prstGeom prst="ellipse">
                <a:avLst/>
              </a:prstGeom>
              <a:solidFill>
                <a:srgbClr val="DEEAF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4" name="Google Shape;244;p38"/>
              <p:cNvSpPr/>
              <p:nvPr/>
            </p:nvSpPr>
            <p:spPr>
              <a:xfrm>
                <a:off x="751287" y="4804737"/>
                <a:ext cx="611100" cy="611100"/>
              </a:xfrm>
              <a:prstGeom prst="ellipse">
                <a:avLst/>
              </a:prstGeom>
              <a:solidFill>
                <a:srgbClr val="24285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5" name="Google Shape;245;p38"/>
              <p:cNvSpPr txBox="1"/>
              <p:nvPr/>
            </p:nvSpPr>
            <p:spPr>
              <a:xfrm>
                <a:off x="1518517" y="2559480"/>
                <a:ext cx="14022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600" b="1" dirty="0">
                    <a:solidFill>
                      <a:srgbClr val="ACCBF9"/>
                    </a:solidFill>
                    <a:latin typeface="Arial" panose="020B0604020202020204" pitchFamily="34" charset="0"/>
                    <a:ea typeface="Helvetica"/>
                    <a:cs typeface="Arial" panose="020B0604020202020204" pitchFamily="34" charset="0"/>
                    <a:sym typeface="Helvetica"/>
                  </a:rPr>
                  <a:t>Açıklama</a:t>
                </a:r>
                <a:endParaRPr sz="1600" dirty="0">
                  <a:latin typeface="Arial" panose="020B0604020202020204" pitchFamily="34" charset="0"/>
                  <a:ea typeface="Helvetica"/>
                  <a:cs typeface="Arial" panose="020B0604020202020204" pitchFamily="34" charset="0"/>
                  <a:sym typeface="Helvetica"/>
                </a:endParaRPr>
              </a:p>
            </p:txBody>
          </p:sp>
          <p:sp>
            <p:nvSpPr>
              <p:cNvPr id="246" name="Google Shape;246;p38"/>
              <p:cNvSpPr txBox="1"/>
              <p:nvPr/>
            </p:nvSpPr>
            <p:spPr>
              <a:xfrm>
                <a:off x="1362251" y="3672328"/>
                <a:ext cx="17655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600" b="1" dirty="0">
                    <a:solidFill>
                      <a:srgbClr val="E0EBF6"/>
                    </a:solidFill>
                    <a:latin typeface="Arial" panose="020B0604020202020204" pitchFamily="34" charset="0"/>
                    <a:ea typeface="Helvetica"/>
                    <a:cs typeface="Arial" panose="020B0604020202020204" pitchFamily="34" charset="0"/>
                    <a:sym typeface="Helvetica"/>
                  </a:rPr>
                  <a:t>Taahhüt</a:t>
                </a:r>
                <a:endParaRPr sz="1600" dirty="0">
                  <a:latin typeface="Arial" panose="020B0604020202020204" pitchFamily="34" charset="0"/>
                  <a:ea typeface="Helvetica"/>
                  <a:cs typeface="Arial" panose="020B0604020202020204" pitchFamily="34" charset="0"/>
                  <a:sym typeface="Helvetica"/>
                </a:endParaRPr>
              </a:p>
            </p:txBody>
          </p:sp>
          <p:sp>
            <p:nvSpPr>
              <p:cNvPr id="247" name="Google Shape;247;p38"/>
              <p:cNvSpPr txBox="1"/>
              <p:nvPr/>
            </p:nvSpPr>
            <p:spPr>
              <a:xfrm>
                <a:off x="1518515" y="4880854"/>
                <a:ext cx="18921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600" b="1" dirty="0">
                    <a:solidFill>
                      <a:srgbClr val="242852"/>
                    </a:solidFill>
                    <a:latin typeface="Arial" panose="020B0604020202020204" pitchFamily="34" charset="0"/>
                    <a:ea typeface="Helvetica"/>
                    <a:cs typeface="Arial" panose="020B0604020202020204" pitchFamily="34" charset="0"/>
                    <a:sym typeface="Helvetica"/>
                  </a:rPr>
                  <a:t>Sorumluluklar</a:t>
                </a:r>
                <a:endParaRPr sz="1600" dirty="0">
                  <a:latin typeface="Arial" panose="020B0604020202020204" pitchFamily="34" charset="0"/>
                  <a:ea typeface="Helvetica"/>
                  <a:cs typeface="Arial" panose="020B0604020202020204" pitchFamily="34" charset="0"/>
                  <a:sym typeface="Helvetica"/>
                </a:endParaRPr>
              </a:p>
            </p:txBody>
          </p:sp>
          <p:sp>
            <p:nvSpPr>
              <p:cNvPr id="248" name="Google Shape;248;p38"/>
              <p:cNvSpPr txBox="1"/>
              <p:nvPr/>
            </p:nvSpPr>
            <p:spPr>
              <a:xfrm>
                <a:off x="1141207" y="5976104"/>
                <a:ext cx="1849201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600" b="1" dirty="0">
                    <a:solidFill>
                      <a:srgbClr val="072C62"/>
                    </a:solidFill>
                    <a:latin typeface="Arial" panose="020B0604020202020204" pitchFamily="34" charset="0"/>
                    <a:ea typeface="Helvetica"/>
                    <a:cs typeface="Arial" panose="020B0604020202020204" pitchFamily="34" charset="0"/>
                    <a:sym typeface="Helvetica"/>
                  </a:rPr>
                  <a:t>Uygulanabilirlik</a:t>
                </a:r>
                <a:endParaRPr sz="1600" dirty="0">
                  <a:latin typeface="Arial" panose="020B0604020202020204" pitchFamily="34" charset="0"/>
                  <a:ea typeface="Helvetica"/>
                  <a:cs typeface="Arial" panose="020B0604020202020204" pitchFamily="34" charset="0"/>
                  <a:sym typeface="Helvetica"/>
                </a:endParaRPr>
              </a:p>
            </p:txBody>
          </p:sp>
          <p:sp>
            <p:nvSpPr>
              <p:cNvPr id="249" name="Google Shape;249;p38"/>
              <p:cNvSpPr/>
              <p:nvPr/>
            </p:nvSpPr>
            <p:spPr>
              <a:xfrm>
                <a:off x="3205168" y="3784301"/>
                <a:ext cx="501699" cy="270719"/>
              </a:xfrm>
              <a:custGeom>
                <a:avLst/>
                <a:gdLst/>
                <a:ahLst/>
                <a:cxnLst/>
                <a:rect l="l" t="t" r="r" b="b"/>
                <a:pathLst>
                  <a:path w="404" h="218" extrusionOk="0">
                    <a:moveTo>
                      <a:pt x="310" y="162"/>
                    </a:moveTo>
                    <a:lnTo>
                      <a:pt x="310" y="162"/>
                    </a:lnTo>
                    <a:lnTo>
                      <a:pt x="306" y="164"/>
                    </a:lnTo>
                    <a:lnTo>
                      <a:pt x="300" y="166"/>
                    </a:lnTo>
                    <a:lnTo>
                      <a:pt x="300" y="166"/>
                    </a:lnTo>
                    <a:lnTo>
                      <a:pt x="296" y="164"/>
                    </a:lnTo>
                    <a:lnTo>
                      <a:pt x="290" y="162"/>
                    </a:lnTo>
                    <a:lnTo>
                      <a:pt x="290" y="162"/>
                    </a:lnTo>
                    <a:lnTo>
                      <a:pt x="290" y="168"/>
                    </a:lnTo>
                    <a:lnTo>
                      <a:pt x="288" y="172"/>
                    </a:lnTo>
                    <a:lnTo>
                      <a:pt x="286" y="176"/>
                    </a:lnTo>
                    <a:lnTo>
                      <a:pt x="282" y="180"/>
                    </a:lnTo>
                    <a:lnTo>
                      <a:pt x="282" y="180"/>
                    </a:lnTo>
                    <a:lnTo>
                      <a:pt x="276" y="182"/>
                    </a:lnTo>
                    <a:lnTo>
                      <a:pt x="272" y="184"/>
                    </a:lnTo>
                    <a:lnTo>
                      <a:pt x="272" y="184"/>
                    </a:lnTo>
                    <a:lnTo>
                      <a:pt x="262" y="180"/>
                    </a:lnTo>
                    <a:lnTo>
                      <a:pt x="258" y="178"/>
                    </a:lnTo>
                    <a:lnTo>
                      <a:pt x="256" y="174"/>
                    </a:lnTo>
                    <a:lnTo>
                      <a:pt x="252" y="170"/>
                    </a:lnTo>
                    <a:lnTo>
                      <a:pt x="252" y="170"/>
                    </a:lnTo>
                    <a:lnTo>
                      <a:pt x="250" y="178"/>
                    </a:lnTo>
                    <a:lnTo>
                      <a:pt x="248" y="182"/>
                    </a:lnTo>
                    <a:lnTo>
                      <a:pt x="244" y="186"/>
                    </a:lnTo>
                    <a:lnTo>
                      <a:pt x="244" y="186"/>
                    </a:lnTo>
                    <a:lnTo>
                      <a:pt x="238" y="188"/>
                    </a:lnTo>
                    <a:lnTo>
                      <a:pt x="234" y="188"/>
                    </a:lnTo>
                    <a:lnTo>
                      <a:pt x="234" y="188"/>
                    </a:lnTo>
                    <a:lnTo>
                      <a:pt x="232" y="188"/>
                    </a:lnTo>
                    <a:lnTo>
                      <a:pt x="232" y="188"/>
                    </a:lnTo>
                    <a:lnTo>
                      <a:pt x="230" y="188"/>
                    </a:lnTo>
                    <a:lnTo>
                      <a:pt x="230" y="188"/>
                    </a:lnTo>
                    <a:lnTo>
                      <a:pt x="228" y="188"/>
                    </a:lnTo>
                    <a:lnTo>
                      <a:pt x="228" y="188"/>
                    </a:lnTo>
                    <a:lnTo>
                      <a:pt x="226" y="188"/>
                    </a:lnTo>
                    <a:lnTo>
                      <a:pt x="222" y="188"/>
                    </a:lnTo>
                    <a:lnTo>
                      <a:pt x="222" y="188"/>
                    </a:lnTo>
                    <a:lnTo>
                      <a:pt x="222" y="176"/>
                    </a:lnTo>
                    <a:lnTo>
                      <a:pt x="222" y="176"/>
                    </a:lnTo>
                    <a:lnTo>
                      <a:pt x="216" y="166"/>
                    </a:lnTo>
                    <a:lnTo>
                      <a:pt x="208" y="158"/>
                    </a:lnTo>
                    <a:lnTo>
                      <a:pt x="208" y="158"/>
                    </a:lnTo>
                    <a:lnTo>
                      <a:pt x="200" y="156"/>
                    </a:lnTo>
                    <a:lnTo>
                      <a:pt x="192" y="154"/>
                    </a:lnTo>
                    <a:lnTo>
                      <a:pt x="192" y="154"/>
                    </a:lnTo>
                    <a:lnTo>
                      <a:pt x="190" y="154"/>
                    </a:lnTo>
                    <a:lnTo>
                      <a:pt x="190" y="154"/>
                    </a:lnTo>
                    <a:lnTo>
                      <a:pt x="186" y="146"/>
                    </a:lnTo>
                    <a:lnTo>
                      <a:pt x="178" y="142"/>
                    </a:lnTo>
                    <a:lnTo>
                      <a:pt x="178" y="142"/>
                    </a:lnTo>
                    <a:lnTo>
                      <a:pt x="170" y="138"/>
                    </a:lnTo>
                    <a:lnTo>
                      <a:pt x="162" y="138"/>
                    </a:lnTo>
                    <a:lnTo>
                      <a:pt x="162" y="138"/>
                    </a:lnTo>
                    <a:lnTo>
                      <a:pt x="160" y="138"/>
                    </a:lnTo>
                    <a:lnTo>
                      <a:pt x="160" y="138"/>
                    </a:lnTo>
                    <a:lnTo>
                      <a:pt x="156" y="130"/>
                    </a:lnTo>
                    <a:lnTo>
                      <a:pt x="148" y="124"/>
                    </a:lnTo>
                    <a:lnTo>
                      <a:pt x="148" y="124"/>
                    </a:lnTo>
                    <a:lnTo>
                      <a:pt x="142" y="122"/>
                    </a:lnTo>
                    <a:lnTo>
                      <a:pt x="134" y="120"/>
                    </a:lnTo>
                    <a:lnTo>
                      <a:pt x="134" y="120"/>
                    </a:lnTo>
                    <a:lnTo>
                      <a:pt x="126" y="122"/>
                    </a:lnTo>
                    <a:lnTo>
                      <a:pt x="118" y="124"/>
                    </a:lnTo>
                    <a:lnTo>
                      <a:pt x="112" y="130"/>
                    </a:lnTo>
                    <a:lnTo>
                      <a:pt x="106" y="136"/>
                    </a:lnTo>
                    <a:lnTo>
                      <a:pt x="102" y="144"/>
                    </a:lnTo>
                    <a:lnTo>
                      <a:pt x="80" y="132"/>
                    </a:lnTo>
                    <a:lnTo>
                      <a:pt x="80" y="132"/>
                    </a:lnTo>
                    <a:lnTo>
                      <a:pt x="76" y="128"/>
                    </a:lnTo>
                    <a:lnTo>
                      <a:pt x="74" y="124"/>
                    </a:lnTo>
                    <a:lnTo>
                      <a:pt x="72" y="120"/>
                    </a:lnTo>
                    <a:lnTo>
                      <a:pt x="74" y="114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4" y="42"/>
                    </a:lnTo>
                    <a:lnTo>
                      <a:pt x="98" y="38"/>
                    </a:lnTo>
                    <a:lnTo>
                      <a:pt x="102" y="36"/>
                    </a:lnTo>
                    <a:lnTo>
                      <a:pt x="106" y="36"/>
                    </a:lnTo>
                    <a:lnTo>
                      <a:pt x="140" y="34"/>
                    </a:lnTo>
                    <a:lnTo>
                      <a:pt x="138" y="38"/>
                    </a:lnTo>
                    <a:lnTo>
                      <a:pt x="138" y="38"/>
                    </a:lnTo>
                    <a:lnTo>
                      <a:pt x="134" y="46"/>
                    </a:lnTo>
                    <a:lnTo>
                      <a:pt x="132" y="52"/>
                    </a:lnTo>
                    <a:lnTo>
                      <a:pt x="132" y="60"/>
                    </a:lnTo>
                    <a:lnTo>
                      <a:pt x="134" y="66"/>
                    </a:lnTo>
                    <a:lnTo>
                      <a:pt x="134" y="66"/>
                    </a:lnTo>
                    <a:lnTo>
                      <a:pt x="136" y="72"/>
                    </a:lnTo>
                    <a:lnTo>
                      <a:pt x="140" y="78"/>
                    </a:lnTo>
                    <a:lnTo>
                      <a:pt x="144" y="84"/>
                    </a:lnTo>
                    <a:lnTo>
                      <a:pt x="150" y="88"/>
                    </a:lnTo>
                    <a:lnTo>
                      <a:pt x="150" y="88"/>
                    </a:lnTo>
                    <a:lnTo>
                      <a:pt x="158" y="92"/>
                    </a:lnTo>
                    <a:lnTo>
                      <a:pt x="168" y="92"/>
                    </a:lnTo>
                    <a:lnTo>
                      <a:pt x="168" y="92"/>
                    </a:lnTo>
                    <a:lnTo>
                      <a:pt x="178" y="92"/>
                    </a:lnTo>
                    <a:lnTo>
                      <a:pt x="186" y="88"/>
                    </a:lnTo>
                    <a:lnTo>
                      <a:pt x="194" y="82"/>
                    </a:lnTo>
                    <a:lnTo>
                      <a:pt x="198" y="74"/>
                    </a:lnTo>
                    <a:lnTo>
                      <a:pt x="212" y="52"/>
                    </a:lnTo>
                    <a:lnTo>
                      <a:pt x="288" y="92"/>
                    </a:lnTo>
                    <a:lnTo>
                      <a:pt x="288" y="92"/>
                    </a:lnTo>
                    <a:lnTo>
                      <a:pt x="290" y="94"/>
                    </a:lnTo>
                    <a:lnTo>
                      <a:pt x="294" y="98"/>
                    </a:lnTo>
                    <a:lnTo>
                      <a:pt x="294" y="98"/>
                    </a:lnTo>
                    <a:lnTo>
                      <a:pt x="294" y="100"/>
                    </a:lnTo>
                    <a:lnTo>
                      <a:pt x="294" y="100"/>
                    </a:lnTo>
                    <a:lnTo>
                      <a:pt x="296" y="100"/>
                    </a:lnTo>
                    <a:lnTo>
                      <a:pt x="318" y="136"/>
                    </a:lnTo>
                    <a:lnTo>
                      <a:pt x="318" y="136"/>
                    </a:lnTo>
                    <a:lnTo>
                      <a:pt x="320" y="144"/>
                    </a:lnTo>
                    <a:lnTo>
                      <a:pt x="320" y="150"/>
                    </a:lnTo>
                    <a:lnTo>
                      <a:pt x="316" y="158"/>
                    </a:lnTo>
                    <a:lnTo>
                      <a:pt x="310" y="162"/>
                    </a:lnTo>
                    <a:lnTo>
                      <a:pt x="310" y="162"/>
                    </a:lnTo>
                    <a:close/>
                    <a:moveTo>
                      <a:pt x="134" y="132"/>
                    </a:moveTo>
                    <a:lnTo>
                      <a:pt x="134" y="132"/>
                    </a:lnTo>
                    <a:lnTo>
                      <a:pt x="128" y="132"/>
                    </a:lnTo>
                    <a:lnTo>
                      <a:pt x="124" y="134"/>
                    </a:lnTo>
                    <a:lnTo>
                      <a:pt x="120" y="138"/>
                    </a:lnTo>
                    <a:lnTo>
                      <a:pt x="118" y="142"/>
                    </a:lnTo>
                    <a:lnTo>
                      <a:pt x="102" y="170"/>
                    </a:lnTo>
                    <a:lnTo>
                      <a:pt x="102" y="170"/>
                    </a:lnTo>
                    <a:lnTo>
                      <a:pt x="98" y="176"/>
                    </a:lnTo>
                    <a:lnTo>
                      <a:pt x="100" y="184"/>
                    </a:lnTo>
                    <a:lnTo>
                      <a:pt x="102" y="190"/>
                    </a:lnTo>
                    <a:lnTo>
                      <a:pt x="108" y="194"/>
                    </a:lnTo>
                    <a:lnTo>
                      <a:pt x="108" y="194"/>
                    </a:lnTo>
                    <a:lnTo>
                      <a:pt x="112" y="196"/>
                    </a:lnTo>
                    <a:lnTo>
                      <a:pt x="118" y="198"/>
                    </a:lnTo>
                    <a:lnTo>
                      <a:pt x="118" y="198"/>
                    </a:lnTo>
                    <a:lnTo>
                      <a:pt x="122" y="196"/>
                    </a:lnTo>
                    <a:lnTo>
                      <a:pt x="128" y="194"/>
                    </a:lnTo>
                    <a:lnTo>
                      <a:pt x="128" y="194"/>
                    </a:lnTo>
                    <a:lnTo>
                      <a:pt x="128" y="198"/>
                    </a:lnTo>
                    <a:lnTo>
                      <a:pt x="130" y="204"/>
                    </a:lnTo>
                    <a:lnTo>
                      <a:pt x="132" y="208"/>
                    </a:lnTo>
                    <a:lnTo>
                      <a:pt x="138" y="212"/>
                    </a:lnTo>
                    <a:lnTo>
                      <a:pt x="138" y="212"/>
                    </a:lnTo>
                    <a:lnTo>
                      <a:pt x="142" y="214"/>
                    </a:lnTo>
                    <a:lnTo>
                      <a:pt x="146" y="214"/>
                    </a:lnTo>
                    <a:lnTo>
                      <a:pt x="146" y="214"/>
                    </a:lnTo>
                    <a:lnTo>
                      <a:pt x="152" y="214"/>
                    </a:lnTo>
                    <a:lnTo>
                      <a:pt x="156" y="212"/>
                    </a:lnTo>
                    <a:lnTo>
                      <a:pt x="160" y="208"/>
                    </a:lnTo>
                    <a:lnTo>
                      <a:pt x="162" y="204"/>
                    </a:lnTo>
                    <a:lnTo>
                      <a:pt x="166" y="200"/>
                    </a:lnTo>
                    <a:lnTo>
                      <a:pt x="166" y="200"/>
                    </a:lnTo>
                    <a:lnTo>
                      <a:pt x="168" y="208"/>
                    </a:lnTo>
                    <a:lnTo>
                      <a:pt x="170" y="212"/>
                    </a:lnTo>
                    <a:lnTo>
                      <a:pt x="174" y="216"/>
                    </a:lnTo>
                    <a:lnTo>
                      <a:pt x="174" y="216"/>
                    </a:lnTo>
                    <a:lnTo>
                      <a:pt x="178" y="218"/>
                    </a:lnTo>
                    <a:lnTo>
                      <a:pt x="184" y="218"/>
                    </a:lnTo>
                    <a:lnTo>
                      <a:pt x="184" y="218"/>
                    </a:lnTo>
                    <a:lnTo>
                      <a:pt x="188" y="218"/>
                    </a:lnTo>
                    <a:lnTo>
                      <a:pt x="192" y="216"/>
                    </a:lnTo>
                    <a:lnTo>
                      <a:pt x="196" y="212"/>
                    </a:lnTo>
                    <a:lnTo>
                      <a:pt x="200" y="208"/>
                    </a:lnTo>
                    <a:lnTo>
                      <a:pt x="208" y="194"/>
                    </a:lnTo>
                    <a:lnTo>
                      <a:pt x="208" y="194"/>
                    </a:lnTo>
                    <a:lnTo>
                      <a:pt x="210" y="188"/>
                    </a:lnTo>
                    <a:lnTo>
                      <a:pt x="210" y="180"/>
                    </a:lnTo>
                    <a:lnTo>
                      <a:pt x="206" y="174"/>
                    </a:lnTo>
                    <a:lnTo>
                      <a:pt x="202" y="168"/>
                    </a:lnTo>
                    <a:lnTo>
                      <a:pt x="202" y="168"/>
                    </a:lnTo>
                    <a:lnTo>
                      <a:pt x="196" y="166"/>
                    </a:lnTo>
                    <a:lnTo>
                      <a:pt x="192" y="166"/>
                    </a:lnTo>
                    <a:lnTo>
                      <a:pt x="192" y="166"/>
                    </a:lnTo>
                    <a:lnTo>
                      <a:pt x="186" y="168"/>
                    </a:lnTo>
                    <a:lnTo>
                      <a:pt x="182" y="170"/>
                    </a:lnTo>
                    <a:lnTo>
                      <a:pt x="182" y="170"/>
                    </a:lnTo>
                    <a:lnTo>
                      <a:pt x="180" y="164"/>
                    </a:lnTo>
                    <a:lnTo>
                      <a:pt x="180" y="160"/>
                    </a:lnTo>
                    <a:lnTo>
                      <a:pt x="176" y="156"/>
                    </a:lnTo>
                    <a:lnTo>
                      <a:pt x="172" y="152"/>
                    </a:lnTo>
                    <a:lnTo>
                      <a:pt x="172" y="152"/>
                    </a:lnTo>
                    <a:lnTo>
                      <a:pt x="168" y="150"/>
                    </a:lnTo>
                    <a:lnTo>
                      <a:pt x="162" y="150"/>
                    </a:lnTo>
                    <a:lnTo>
                      <a:pt x="162" y="150"/>
                    </a:lnTo>
                    <a:lnTo>
                      <a:pt x="156" y="150"/>
                    </a:lnTo>
                    <a:lnTo>
                      <a:pt x="152" y="152"/>
                    </a:lnTo>
                    <a:lnTo>
                      <a:pt x="152" y="152"/>
                    </a:lnTo>
                    <a:lnTo>
                      <a:pt x="152" y="148"/>
                    </a:lnTo>
                    <a:lnTo>
                      <a:pt x="150" y="142"/>
                    </a:lnTo>
                    <a:lnTo>
                      <a:pt x="146" y="138"/>
                    </a:lnTo>
                    <a:lnTo>
                      <a:pt x="142" y="134"/>
                    </a:lnTo>
                    <a:lnTo>
                      <a:pt x="142" y="134"/>
                    </a:lnTo>
                    <a:lnTo>
                      <a:pt x="138" y="132"/>
                    </a:lnTo>
                    <a:lnTo>
                      <a:pt x="134" y="132"/>
                    </a:lnTo>
                    <a:close/>
                    <a:moveTo>
                      <a:pt x="378" y="0"/>
                    </a:moveTo>
                    <a:lnTo>
                      <a:pt x="316" y="18"/>
                    </a:lnTo>
                    <a:lnTo>
                      <a:pt x="366" y="184"/>
                    </a:lnTo>
                    <a:lnTo>
                      <a:pt x="386" y="178"/>
                    </a:lnTo>
                    <a:lnTo>
                      <a:pt x="386" y="178"/>
                    </a:lnTo>
                    <a:lnTo>
                      <a:pt x="394" y="160"/>
                    </a:lnTo>
                    <a:lnTo>
                      <a:pt x="398" y="140"/>
                    </a:lnTo>
                    <a:lnTo>
                      <a:pt x="402" y="118"/>
                    </a:lnTo>
                    <a:lnTo>
                      <a:pt x="404" y="96"/>
                    </a:lnTo>
                    <a:lnTo>
                      <a:pt x="404" y="96"/>
                    </a:lnTo>
                    <a:lnTo>
                      <a:pt x="402" y="70"/>
                    </a:lnTo>
                    <a:lnTo>
                      <a:pt x="398" y="46"/>
                    </a:lnTo>
                    <a:lnTo>
                      <a:pt x="390" y="22"/>
                    </a:lnTo>
                    <a:lnTo>
                      <a:pt x="378" y="0"/>
                    </a:lnTo>
                    <a:lnTo>
                      <a:pt x="378" y="0"/>
                    </a:lnTo>
                    <a:close/>
                    <a:moveTo>
                      <a:pt x="26" y="0"/>
                    </a:moveTo>
                    <a:lnTo>
                      <a:pt x="26" y="0"/>
                    </a:lnTo>
                    <a:lnTo>
                      <a:pt x="14" y="22"/>
                    </a:lnTo>
                    <a:lnTo>
                      <a:pt x="6" y="46"/>
                    </a:lnTo>
                    <a:lnTo>
                      <a:pt x="2" y="70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" y="118"/>
                    </a:lnTo>
                    <a:lnTo>
                      <a:pt x="6" y="140"/>
                    </a:lnTo>
                    <a:lnTo>
                      <a:pt x="10" y="160"/>
                    </a:lnTo>
                    <a:lnTo>
                      <a:pt x="18" y="178"/>
                    </a:lnTo>
                    <a:lnTo>
                      <a:pt x="40" y="184"/>
                    </a:lnTo>
                    <a:lnTo>
                      <a:pt x="88" y="18"/>
                    </a:lnTo>
                    <a:lnTo>
                      <a:pt x="26" y="0"/>
                    </a:lnTo>
                    <a:close/>
                    <a:moveTo>
                      <a:pt x="90" y="164"/>
                    </a:moveTo>
                    <a:lnTo>
                      <a:pt x="96" y="154"/>
                    </a:lnTo>
                    <a:lnTo>
                      <a:pt x="74" y="142"/>
                    </a:lnTo>
                    <a:lnTo>
                      <a:pt x="74" y="142"/>
                    </a:lnTo>
                    <a:lnTo>
                      <a:pt x="70" y="138"/>
                    </a:lnTo>
                    <a:lnTo>
                      <a:pt x="68" y="142"/>
                    </a:lnTo>
                    <a:lnTo>
                      <a:pt x="68" y="142"/>
                    </a:lnTo>
                    <a:lnTo>
                      <a:pt x="64" y="150"/>
                    </a:lnTo>
                    <a:lnTo>
                      <a:pt x="66" y="158"/>
                    </a:lnTo>
                    <a:lnTo>
                      <a:pt x="68" y="164"/>
                    </a:lnTo>
                    <a:lnTo>
                      <a:pt x="74" y="170"/>
                    </a:lnTo>
                    <a:lnTo>
                      <a:pt x="74" y="170"/>
                    </a:lnTo>
                    <a:lnTo>
                      <a:pt x="80" y="172"/>
                    </a:lnTo>
                    <a:lnTo>
                      <a:pt x="84" y="172"/>
                    </a:lnTo>
                    <a:lnTo>
                      <a:pt x="84" y="172"/>
                    </a:lnTo>
                    <a:lnTo>
                      <a:pt x="88" y="172"/>
                    </a:lnTo>
                    <a:lnTo>
                      <a:pt x="88" y="172"/>
                    </a:lnTo>
                    <a:lnTo>
                      <a:pt x="90" y="164"/>
                    </a:lnTo>
                    <a:lnTo>
                      <a:pt x="90" y="164"/>
                    </a:lnTo>
                    <a:close/>
                    <a:moveTo>
                      <a:pt x="328" y="106"/>
                    </a:moveTo>
                    <a:lnTo>
                      <a:pt x="306" y="34"/>
                    </a:lnTo>
                    <a:lnTo>
                      <a:pt x="306" y="34"/>
                    </a:lnTo>
                    <a:lnTo>
                      <a:pt x="304" y="30"/>
                    </a:lnTo>
                    <a:lnTo>
                      <a:pt x="300" y="26"/>
                    </a:lnTo>
                    <a:lnTo>
                      <a:pt x="296" y="24"/>
                    </a:lnTo>
                    <a:lnTo>
                      <a:pt x="292" y="22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194" y="2"/>
                    </a:lnTo>
                    <a:lnTo>
                      <a:pt x="194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88" y="0"/>
                    </a:lnTo>
                    <a:lnTo>
                      <a:pt x="188" y="0"/>
                    </a:lnTo>
                    <a:lnTo>
                      <a:pt x="182" y="2"/>
                    </a:lnTo>
                    <a:lnTo>
                      <a:pt x="176" y="4"/>
                    </a:lnTo>
                    <a:lnTo>
                      <a:pt x="170" y="8"/>
                    </a:lnTo>
                    <a:lnTo>
                      <a:pt x="166" y="12"/>
                    </a:lnTo>
                    <a:lnTo>
                      <a:pt x="148" y="44"/>
                    </a:lnTo>
                    <a:lnTo>
                      <a:pt x="148" y="44"/>
                    </a:lnTo>
                    <a:lnTo>
                      <a:pt x="144" y="54"/>
                    </a:lnTo>
                    <a:lnTo>
                      <a:pt x="146" y="62"/>
                    </a:lnTo>
                    <a:lnTo>
                      <a:pt x="150" y="72"/>
                    </a:lnTo>
                    <a:lnTo>
                      <a:pt x="156" y="78"/>
                    </a:lnTo>
                    <a:lnTo>
                      <a:pt x="156" y="78"/>
                    </a:lnTo>
                    <a:lnTo>
                      <a:pt x="162" y="80"/>
                    </a:lnTo>
                    <a:lnTo>
                      <a:pt x="168" y="80"/>
                    </a:lnTo>
                    <a:lnTo>
                      <a:pt x="168" y="80"/>
                    </a:lnTo>
                    <a:lnTo>
                      <a:pt x="174" y="80"/>
                    </a:lnTo>
                    <a:lnTo>
                      <a:pt x="180" y="78"/>
                    </a:lnTo>
                    <a:lnTo>
                      <a:pt x="184" y="74"/>
                    </a:lnTo>
                    <a:lnTo>
                      <a:pt x="188" y="68"/>
                    </a:lnTo>
                    <a:lnTo>
                      <a:pt x="208" y="36"/>
                    </a:lnTo>
                    <a:lnTo>
                      <a:pt x="292" y="82"/>
                    </a:lnTo>
                    <a:lnTo>
                      <a:pt x="292" y="82"/>
                    </a:lnTo>
                    <a:lnTo>
                      <a:pt x="298" y="86"/>
                    </a:lnTo>
                    <a:lnTo>
                      <a:pt x="304" y="90"/>
                    </a:lnTo>
                    <a:lnTo>
                      <a:pt x="304" y="90"/>
                    </a:lnTo>
                    <a:lnTo>
                      <a:pt x="304" y="94"/>
                    </a:lnTo>
                    <a:lnTo>
                      <a:pt x="304" y="94"/>
                    </a:lnTo>
                    <a:lnTo>
                      <a:pt x="306" y="94"/>
                    </a:lnTo>
                    <a:lnTo>
                      <a:pt x="324" y="124"/>
                    </a:lnTo>
                    <a:lnTo>
                      <a:pt x="324" y="124"/>
                    </a:lnTo>
                    <a:lnTo>
                      <a:pt x="326" y="120"/>
                    </a:lnTo>
                    <a:lnTo>
                      <a:pt x="328" y="116"/>
                    </a:lnTo>
                    <a:lnTo>
                      <a:pt x="330" y="110"/>
                    </a:lnTo>
                    <a:lnTo>
                      <a:pt x="328" y="106"/>
                    </a:lnTo>
                    <a:lnTo>
                      <a:pt x="328" y="106"/>
                    </a:lnTo>
                    <a:close/>
                  </a:path>
                </a:pathLst>
              </a:custGeom>
              <a:solidFill>
                <a:srgbClr val="59698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0" name="Google Shape;250;p38"/>
              <p:cNvSpPr/>
              <p:nvPr/>
            </p:nvSpPr>
            <p:spPr>
              <a:xfrm>
                <a:off x="886327" y="4873369"/>
                <a:ext cx="407068" cy="457951"/>
              </a:xfrm>
              <a:custGeom>
                <a:avLst/>
                <a:gdLst/>
                <a:ahLst/>
                <a:cxnLst/>
                <a:rect l="l" t="t" r="r" b="b"/>
                <a:pathLst>
                  <a:path w="336" h="378" extrusionOk="0">
                    <a:moveTo>
                      <a:pt x="42" y="152"/>
                    </a:moveTo>
                    <a:lnTo>
                      <a:pt x="42" y="152"/>
                    </a:lnTo>
                    <a:lnTo>
                      <a:pt x="48" y="154"/>
                    </a:lnTo>
                    <a:lnTo>
                      <a:pt x="54" y="152"/>
                    </a:lnTo>
                    <a:lnTo>
                      <a:pt x="58" y="150"/>
                    </a:lnTo>
                    <a:lnTo>
                      <a:pt x="62" y="146"/>
                    </a:lnTo>
                    <a:lnTo>
                      <a:pt x="62" y="146"/>
                    </a:lnTo>
                    <a:lnTo>
                      <a:pt x="62" y="142"/>
                    </a:lnTo>
                    <a:lnTo>
                      <a:pt x="62" y="142"/>
                    </a:lnTo>
                    <a:lnTo>
                      <a:pt x="74" y="134"/>
                    </a:lnTo>
                    <a:lnTo>
                      <a:pt x="86" y="122"/>
                    </a:lnTo>
                    <a:lnTo>
                      <a:pt x="86" y="122"/>
                    </a:lnTo>
                    <a:lnTo>
                      <a:pt x="64" y="166"/>
                    </a:lnTo>
                    <a:lnTo>
                      <a:pt x="50" y="200"/>
                    </a:lnTo>
                    <a:lnTo>
                      <a:pt x="44" y="220"/>
                    </a:lnTo>
                    <a:lnTo>
                      <a:pt x="42" y="228"/>
                    </a:lnTo>
                    <a:lnTo>
                      <a:pt x="66" y="242"/>
                    </a:lnTo>
                    <a:lnTo>
                      <a:pt x="88" y="256"/>
                    </a:lnTo>
                    <a:lnTo>
                      <a:pt x="88" y="256"/>
                    </a:lnTo>
                    <a:lnTo>
                      <a:pt x="94" y="250"/>
                    </a:lnTo>
                    <a:lnTo>
                      <a:pt x="110" y="232"/>
                    </a:lnTo>
                    <a:lnTo>
                      <a:pt x="134" y="202"/>
                    </a:lnTo>
                    <a:lnTo>
                      <a:pt x="148" y="182"/>
                    </a:lnTo>
                    <a:lnTo>
                      <a:pt x="162" y="160"/>
                    </a:lnTo>
                    <a:lnTo>
                      <a:pt x="162" y="160"/>
                    </a:lnTo>
                    <a:lnTo>
                      <a:pt x="174" y="136"/>
                    </a:lnTo>
                    <a:lnTo>
                      <a:pt x="184" y="114"/>
                    </a:lnTo>
                    <a:lnTo>
                      <a:pt x="200" y="80"/>
                    </a:lnTo>
                    <a:lnTo>
                      <a:pt x="206" y="56"/>
                    </a:lnTo>
                    <a:lnTo>
                      <a:pt x="208" y="48"/>
                    </a:lnTo>
                    <a:lnTo>
                      <a:pt x="184" y="34"/>
                    </a:lnTo>
                    <a:lnTo>
                      <a:pt x="162" y="22"/>
                    </a:lnTo>
                    <a:lnTo>
                      <a:pt x="162" y="22"/>
                    </a:lnTo>
                    <a:lnTo>
                      <a:pt x="160" y="14"/>
                    </a:lnTo>
                    <a:lnTo>
                      <a:pt x="154" y="8"/>
                    </a:lnTo>
                    <a:lnTo>
                      <a:pt x="154" y="8"/>
                    </a:lnTo>
                    <a:lnTo>
                      <a:pt x="146" y="4"/>
                    </a:lnTo>
                    <a:lnTo>
                      <a:pt x="138" y="4"/>
                    </a:lnTo>
                    <a:lnTo>
                      <a:pt x="130" y="4"/>
                    </a:lnTo>
                    <a:lnTo>
                      <a:pt x="122" y="8"/>
                    </a:lnTo>
                    <a:lnTo>
                      <a:pt x="122" y="8"/>
                    </a:lnTo>
                    <a:lnTo>
                      <a:pt x="116" y="14"/>
                    </a:lnTo>
                    <a:lnTo>
                      <a:pt x="110" y="20"/>
                    </a:lnTo>
                    <a:lnTo>
                      <a:pt x="104" y="40"/>
                    </a:lnTo>
                    <a:lnTo>
                      <a:pt x="104" y="40"/>
                    </a:lnTo>
                    <a:lnTo>
                      <a:pt x="98" y="64"/>
                    </a:lnTo>
                    <a:lnTo>
                      <a:pt x="92" y="80"/>
                    </a:lnTo>
                    <a:lnTo>
                      <a:pt x="84" y="98"/>
                    </a:lnTo>
                    <a:lnTo>
                      <a:pt x="84" y="98"/>
                    </a:lnTo>
                    <a:lnTo>
                      <a:pt x="78" y="108"/>
                    </a:lnTo>
                    <a:lnTo>
                      <a:pt x="70" y="116"/>
                    </a:lnTo>
                    <a:lnTo>
                      <a:pt x="56" y="128"/>
                    </a:lnTo>
                    <a:lnTo>
                      <a:pt x="56" y="128"/>
                    </a:lnTo>
                    <a:lnTo>
                      <a:pt x="54" y="126"/>
                    </a:lnTo>
                    <a:lnTo>
                      <a:pt x="54" y="126"/>
                    </a:lnTo>
                    <a:lnTo>
                      <a:pt x="50" y="126"/>
                    </a:lnTo>
                    <a:lnTo>
                      <a:pt x="44" y="126"/>
                    </a:lnTo>
                    <a:lnTo>
                      <a:pt x="40" y="128"/>
                    </a:lnTo>
                    <a:lnTo>
                      <a:pt x="36" y="134"/>
                    </a:lnTo>
                    <a:lnTo>
                      <a:pt x="36" y="134"/>
                    </a:lnTo>
                    <a:lnTo>
                      <a:pt x="34" y="138"/>
                    </a:lnTo>
                    <a:lnTo>
                      <a:pt x="36" y="144"/>
                    </a:lnTo>
                    <a:lnTo>
                      <a:pt x="38" y="148"/>
                    </a:lnTo>
                    <a:lnTo>
                      <a:pt x="42" y="152"/>
                    </a:lnTo>
                    <a:lnTo>
                      <a:pt x="42" y="152"/>
                    </a:lnTo>
                    <a:close/>
                    <a:moveTo>
                      <a:pt x="158" y="48"/>
                    </a:moveTo>
                    <a:lnTo>
                      <a:pt x="158" y="48"/>
                    </a:lnTo>
                    <a:lnTo>
                      <a:pt x="162" y="46"/>
                    </a:lnTo>
                    <a:lnTo>
                      <a:pt x="166" y="46"/>
                    </a:lnTo>
                    <a:lnTo>
                      <a:pt x="166" y="46"/>
                    </a:lnTo>
                    <a:lnTo>
                      <a:pt x="168" y="50"/>
                    </a:lnTo>
                    <a:lnTo>
                      <a:pt x="168" y="54"/>
                    </a:lnTo>
                    <a:lnTo>
                      <a:pt x="168" y="54"/>
                    </a:lnTo>
                    <a:lnTo>
                      <a:pt x="152" y="76"/>
                    </a:lnTo>
                    <a:lnTo>
                      <a:pt x="136" y="100"/>
                    </a:lnTo>
                    <a:lnTo>
                      <a:pt x="116" y="134"/>
                    </a:lnTo>
                    <a:lnTo>
                      <a:pt x="116" y="134"/>
                    </a:lnTo>
                    <a:lnTo>
                      <a:pt x="96" y="168"/>
                    </a:lnTo>
                    <a:lnTo>
                      <a:pt x="84" y="194"/>
                    </a:lnTo>
                    <a:lnTo>
                      <a:pt x="74" y="216"/>
                    </a:lnTo>
                    <a:lnTo>
                      <a:pt x="74" y="216"/>
                    </a:lnTo>
                    <a:lnTo>
                      <a:pt x="72" y="220"/>
                    </a:lnTo>
                    <a:lnTo>
                      <a:pt x="68" y="220"/>
                    </a:lnTo>
                    <a:lnTo>
                      <a:pt x="68" y="220"/>
                    </a:lnTo>
                    <a:lnTo>
                      <a:pt x="66" y="220"/>
                    </a:lnTo>
                    <a:lnTo>
                      <a:pt x="66" y="220"/>
                    </a:lnTo>
                    <a:lnTo>
                      <a:pt x="64" y="218"/>
                    </a:lnTo>
                    <a:lnTo>
                      <a:pt x="62" y="212"/>
                    </a:lnTo>
                    <a:lnTo>
                      <a:pt x="62" y="212"/>
                    </a:lnTo>
                    <a:lnTo>
                      <a:pt x="74" y="188"/>
                    </a:lnTo>
                    <a:lnTo>
                      <a:pt x="86" y="162"/>
                    </a:lnTo>
                    <a:lnTo>
                      <a:pt x="106" y="128"/>
                    </a:lnTo>
                    <a:lnTo>
                      <a:pt x="106" y="128"/>
                    </a:lnTo>
                    <a:lnTo>
                      <a:pt x="126" y="92"/>
                    </a:lnTo>
                    <a:lnTo>
                      <a:pt x="142" y="68"/>
                    </a:lnTo>
                    <a:lnTo>
                      <a:pt x="158" y="48"/>
                    </a:lnTo>
                    <a:lnTo>
                      <a:pt x="158" y="48"/>
                    </a:lnTo>
                    <a:close/>
                    <a:moveTo>
                      <a:pt x="120" y="44"/>
                    </a:moveTo>
                    <a:lnTo>
                      <a:pt x="120" y="44"/>
                    </a:lnTo>
                    <a:lnTo>
                      <a:pt x="124" y="28"/>
                    </a:lnTo>
                    <a:lnTo>
                      <a:pt x="128" y="24"/>
                    </a:lnTo>
                    <a:lnTo>
                      <a:pt x="130" y="20"/>
                    </a:lnTo>
                    <a:lnTo>
                      <a:pt x="130" y="20"/>
                    </a:lnTo>
                    <a:lnTo>
                      <a:pt x="134" y="20"/>
                    </a:lnTo>
                    <a:lnTo>
                      <a:pt x="138" y="20"/>
                    </a:lnTo>
                    <a:lnTo>
                      <a:pt x="144" y="22"/>
                    </a:lnTo>
                    <a:lnTo>
                      <a:pt x="144" y="22"/>
                    </a:lnTo>
                    <a:lnTo>
                      <a:pt x="148" y="26"/>
                    </a:lnTo>
                    <a:lnTo>
                      <a:pt x="148" y="30"/>
                    </a:lnTo>
                    <a:lnTo>
                      <a:pt x="148" y="34"/>
                    </a:lnTo>
                    <a:lnTo>
                      <a:pt x="148" y="34"/>
                    </a:lnTo>
                    <a:lnTo>
                      <a:pt x="128" y="58"/>
                    </a:lnTo>
                    <a:lnTo>
                      <a:pt x="104" y="94"/>
                    </a:lnTo>
                    <a:lnTo>
                      <a:pt x="104" y="94"/>
                    </a:lnTo>
                    <a:lnTo>
                      <a:pt x="114" y="66"/>
                    </a:lnTo>
                    <a:lnTo>
                      <a:pt x="120" y="44"/>
                    </a:lnTo>
                    <a:lnTo>
                      <a:pt x="120" y="44"/>
                    </a:lnTo>
                    <a:close/>
                    <a:moveTo>
                      <a:pt x="50" y="270"/>
                    </a:moveTo>
                    <a:lnTo>
                      <a:pt x="50" y="270"/>
                    </a:lnTo>
                    <a:lnTo>
                      <a:pt x="34" y="262"/>
                    </a:lnTo>
                    <a:lnTo>
                      <a:pt x="38" y="240"/>
                    </a:lnTo>
                    <a:lnTo>
                      <a:pt x="80" y="264"/>
                    </a:lnTo>
                    <a:lnTo>
                      <a:pt x="64" y="280"/>
                    </a:lnTo>
                    <a:lnTo>
                      <a:pt x="64" y="280"/>
                    </a:lnTo>
                    <a:lnTo>
                      <a:pt x="50" y="270"/>
                    </a:lnTo>
                    <a:lnTo>
                      <a:pt x="50" y="270"/>
                    </a:lnTo>
                    <a:close/>
                    <a:moveTo>
                      <a:pt x="212" y="36"/>
                    </a:moveTo>
                    <a:lnTo>
                      <a:pt x="170" y="12"/>
                    </a:lnTo>
                    <a:lnTo>
                      <a:pt x="170" y="12"/>
                    </a:lnTo>
                    <a:lnTo>
                      <a:pt x="176" y="4"/>
                    </a:lnTo>
                    <a:lnTo>
                      <a:pt x="184" y="0"/>
                    </a:lnTo>
                    <a:lnTo>
                      <a:pt x="194" y="0"/>
                    </a:lnTo>
                    <a:lnTo>
                      <a:pt x="204" y="2"/>
                    </a:lnTo>
                    <a:lnTo>
                      <a:pt x="204" y="2"/>
                    </a:lnTo>
                    <a:lnTo>
                      <a:pt x="210" y="8"/>
                    </a:lnTo>
                    <a:lnTo>
                      <a:pt x="214" y="18"/>
                    </a:lnTo>
                    <a:lnTo>
                      <a:pt x="216" y="26"/>
                    </a:lnTo>
                    <a:lnTo>
                      <a:pt x="212" y="36"/>
                    </a:lnTo>
                    <a:lnTo>
                      <a:pt x="212" y="36"/>
                    </a:lnTo>
                    <a:close/>
                    <a:moveTo>
                      <a:pt x="336" y="212"/>
                    </a:moveTo>
                    <a:lnTo>
                      <a:pt x="336" y="212"/>
                    </a:lnTo>
                    <a:lnTo>
                      <a:pt x="334" y="216"/>
                    </a:lnTo>
                    <a:lnTo>
                      <a:pt x="332" y="218"/>
                    </a:lnTo>
                    <a:lnTo>
                      <a:pt x="330" y="222"/>
                    </a:lnTo>
                    <a:lnTo>
                      <a:pt x="326" y="222"/>
                    </a:lnTo>
                    <a:lnTo>
                      <a:pt x="326" y="222"/>
                    </a:lnTo>
                    <a:lnTo>
                      <a:pt x="292" y="222"/>
                    </a:lnTo>
                    <a:lnTo>
                      <a:pt x="264" y="226"/>
                    </a:lnTo>
                    <a:lnTo>
                      <a:pt x="240" y="228"/>
                    </a:lnTo>
                    <a:lnTo>
                      <a:pt x="220" y="234"/>
                    </a:lnTo>
                    <a:lnTo>
                      <a:pt x="206" y="240"/>
                    </a:lnTo>
                    <a:lnTo>
                      <a:pt x="196" y="246"/>
                    </a:lnTo>
                    <a:lnTo>
                      <a:pt x="190" y="252"/>
                    </a:lnTo>
                    <a:lnTo>
                      <a:pt x="188" y="260"/>
                    </a:lnTo>
                    <a:lnTo>
                      <a:pt x="188" y="260"/>
                    </a:lnTo>
                    <a:lnTo>
                      <a:pt x="188" y="264"/>
                    </a:lnTo>
                    <a:lnTo>
                      <a:pt x="192" y="270"/>
                    </a:lnTo>
                    <a:lnTo>
                      <a:pt x="204" y="278"/>
                    </a:lnTo>
                    <a:lnTo>
                      <a:pt x="204" y="278"/>
                    </a:lnTo>
                    <a:lnTo>
                      <a:pt x="212" y="284"/>
                    </a:lnTo>
                    <a:lnTo>
                      <a:pt x="220" y="292"/>
                    </a:lnTo>
                    <a:lnTo>
                      <a:pt x="226" y="302"/>
                    </a:lnTo>
                    <a:lnTo>
                      <a:pt x="228" y="308"/>
                    </a:lnTo>
                    <a:lnTo>
                      <a:pt x="228" y="314"/>
                    </a:lnTo>
                    <a:lnTo>
                      <a:pt x="228" y="314"/>
                    </a:lnTo>
                    <a:lnTo>
                      <a:pt x="228" y="324"/>
                    </a:lnTo>
                    <a:lnTo>
                      <a:pt x="222" y="334"/>
                    </a:lnTo>
                    <a:lnTo>
                      <a:pt x="214" y="342"/>
                    </a:lnTo>
                    <a:lnTo>
                      <a:pt x="200" y="350"/>
                    </a:lnTo>
                    <a:lnTo>
                      <a:pt x="184" y="356"/>
                    </a:lnTo>
                    <a:lnTo>
                      <a:pt x="166" y="362"/>
                    </a:lnTo>
                    <a:lnTo>
                      <a:pt x="142" y="368"/>
                    </a:lnTo>
                    <a:lnTo>
                      <a:pt x="116" y="372"/>
                    </a:lnTo>
                    <a:lnTo>
                      <a:pt x="116" y="372"/>
                    </a:lnTo>
                    <a:lnTo>
                      <a:pt x="78" y="376"/>
                    </a:lnTo>
                    <a:lnTo>
                      <a:pt x="44" y="378"/>
                    </a:lnTo>
                    <a:lnTo>
                      <a:pt x="10" y="378"/>
                    </a:lnTo>
                    <a:lnTo>
                      <a:pt x="10" y="378"/>
                    </a:lnTo>
                    <a:lnTo>
                      <a:pt x="6" y="378"/>
                    </a:lnTo>
                    <a:lnTo>
                      <a:pt x="2" y="376"/>
                    </a:lnTo>
                    <a:lnTo>
                      <a:pt x="0" y="372"/>
                    </a:lnTo>
                    <a:lnTo>
                      <a:pt x="0" y="368"/>
                    </a:lnTo>
                    <a:lnTo>
                      <a:pt x="0" y="368"/>
                    </a:lnTo>
                    <a:lnTo>
                      <a:pt x="0" y="364"/>
                    </a:lnTo>
                    <a:lnTo>
                      <a:pt x="2" y="362"/>
                    </a:lnTo>
                    <a:lnTo>
                      <a:pt x="6" y="360"/>
                    </a:lnTo>
                    <a:lnTo>
                      <a:pt x="10" y="358"/>
                    </a:lnTo>
                    <a:lnTo>
                      <a:pt x="10" y="358"/>
                    </a:lnTo>
                    <a:lnTo>
                      <a:pt x="54" y="358"/>
                    </a:lnTo>
                    <a:lnTo>
                      <a:pt x="92" y="354"/>
                    </a:lnTo>
                    <a:lnTo>
                      <a:pt x="126" y="350"/>
                    </a:lnTo>
                    <a:lnTo>
                      <a:pt x="156" y="344"/>
                    </a:lnTo>
                    <a:lnTo>
                      <a:pt x="178" y="338"/>
                    </a:lnTo>
                    <a:lnTo>
                      <a:pt x="194" y="330"/>
                    </a:lnTo>
                    <a:lnTo>
                      <a:pt x="206" y="322"/>
                    </a:lnTo>
                    <a:lnTo>
                      <a:pt x="208" y="318"/>
                    </a:lnTo>
                    <a:lnTo>
                      <a:pt x="208" y="314"/>
                    </a:lnTo>
                    <a:lnTo>
                      <a:pt x="208" y="314"/>
                    </a:lnTo>
                    <a:lnTo>
                      <a:pt x="208" y="310"/>
                    </a:lnTo>
                    <a:lnTo>
                      <a:pt x="204" y="304"/>
                    </a:lnTo>
                    <a:lnTo>
                      <a:pt x="192" y="294"/>
                    </a:lnTo>
                    <a:lnTo>
                      <a:pt x="192" y="294"/>
                    </a:lnTo>
                    <a:lnTo>
                      <a:pt x="184" y="288"/>
                    </a:lnTo>
                    <a:lnTo>
                      <a:pt x="176" y="282"/>
                    </a:lnTo>
                    <a:lnTo>
                      <a:pt x="170" y="272"/>
                    </a:lnTo>
                    <a:lnTo>
                      <a:pt x="168" y="266"/>
                    </a:lnTo>
                    <a:lnTo>
                      <a:pt x="168" y="260"/>
                    </a:lnTo>
                    <a:lnTo>
                      <a:pt x="168" y="260"/>
                    </a:lnTo>
                    <a:lnTo>
                      <a:pt x="168" y="250"/>
                    </a:lnTo>
                    <a:lnTo>
                      <a:pt x="172" y="242"/>
                    </a:lnTo>
                    <a:lnTo>
                      <a:pt x="178" y="234"/>
                    </a:lnTo>
                    <a:lnTo>
                      <a:pt x="186" y="228"/>
                    </a:lnTo>
                    <a:lnTo>
                      <a:pt x="194" y="224"/>
                    </a:lnTo>
                    <a:lnTo>
                      <a:pt x="204" y="218"/>
                    </a:lnTo>
                    <a:lnTo>
                      <a:pt x="228" y="212"/>
                    </a:lnTo>
                    <a:lnTo>
                      <a:pt x="254" y="206"/>
                    </a:lnTo>
                    <a:lnTo>
                      <a:pt x="280" y="204"/>
                    </a:lnTo>
                    <a:lnTo>
                      <a:pt x="326" y="202"/>
                    </a:lnTo>
                    <a:lnTo>
                      <a:pt x="326" y="202"/>
                    </a:lnTo>
                    <a:lnTo>
                      <a:pt x="330" y="202"/>
                    </a:lnTo>
                    <a:lnTo>
                      <a:pt x="332" y="204"/>
                    </a:lnTo>
                    <a:lnTo>
                      <a:pt x="334" y="208"/>
                    </a:lnTo>
                    <a:lnTo>
                      <a:pt x="336" y="212"/>
                    </a:lnTo>
                    <a:lnTo>
                      <a:pt x="336" y="212"/>
                    </a:lnTo>
                    <a:close/>
                    <a:moveTo>
                      <a:pt x="68" y="304"/>
                    </a:moveTo>
                    <a:lnTo>
                      <a:pt x="10" y="338"/>
                    </a:lnTo>
                    <a:lnTo>
                      <a:pt x="10" y="270"/>
                    </a:lnTo>
                    <a:lnTo>
                      <a:pt x="10" y="270"/>
                    </a:lnTo>
                    <a:lnTo>
                      <a:pt x="16" y="268"/>
                    </a:lnTo>
                    <a:lnTo>
                      <a:pt x="22" y="270"/>
                    </a:lnTo>
                    <a:lnTo>
                      <a:pt x="30" y="270"/>
                    </a:lnTo>
                    <a:lnTo>
                      <a:pt x="40" y="274"/>
                    </a:lnTo>
                    <a:lnTo>
                      <a:pt x="24" y="302"/>
                    </a:lnTo>
                    <a:lnTo>
                      <a:pt x="24" y="302"/>
                    </a:lnTo>
                    <a:lnTo>
                      <a:pt x="22" y="308"/>
                    </a:lnTo>
                    <a:lnTo>
                      <a:pt x="26" y="310"/>
                    </a:lnTo>
                    <a:lnTo>
                      <a:pt x="26" y="310"/>
                    </a:lnTo>
                    <a:lnTo>
                      <a:pt x="28" y="312"/>
                    </a:lnTo>
                    <a:lnTo>
                      <a:pt x="28" y="312"/>
                    </a:lnTo>
                    <a:lnTo>
                      <a:pt x="32" y="310"/>
                    </a:lnTo>
                    <a:lnTo>
                      <a:pt x="34" y="308"/>
                    </a:lnTo>
                    <a:lnTo>
                      <a:pt x="50" y="280"/>
                    </a:lnTo>
                    <a:lnTo>
                      <a:pt x="50" y="280"/>
                    </a:lnTo>
                    <a:lnTo>
                      <a:pt x="58" y="286"/>
                    </a:lnTo>
                    <a:lnTo>
                      <a:pt x="64" y="292"/>
                    </a:lnTo>
                    <a:lnTo>
                      <a:pt x="66" y="298"/>
                    </a:lnTo>
                    <a:lnTo>
                      <a:pt x="68" y="304"/>
                    </a:lnTo>
                    <a:lnTo>
                      <a:pt x="68" y="304"/>
                    </a:lnTo>
                    <a:close/>
                  </a:path>
                </a:pathLst>
              </a:custGeom>
              <a:solidFill>
                <a:srgbClr val="CAD1D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1" name="Google Shape;251;p38"/>
              <p:cNvSpPr/>
              <p:nvPr/>
            </p:nvSpPr>
            <p:spPr>
              <a:xfrm>
                <a:off x="3151405" y="5936660"/>
                <a:ext cx="611100" cy="611100"/>
              </a:xfrm>
              <a:prstGeom prst="ellipse">
                <a:avLst/>
              </a:prstGeom>
              <a:solidFill>
                <a:srgbClr val="072B6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2" name="Google Shape;252;p38"/>
              <p:cNvSpPr/>
              <p:nvPr/>
            </p:nvSpPr>
            <p:spPr>
              <a:xfrm>
                <a:off x="751287" y="2467054"/>
                <a:ext cx="611100" cy="611100"/>
              </a:xfrm>
              <a:prstGeom prst="ellipse">
                <a:avLst/>
              </a:prstGeom>
              <a:solidFill>
                <a:srgbClr val="ACCBF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</p:grpSp>
      </p:grpSp>
      <p:sp>
        <p:nvSpPr>
          <p:cNvPr id="253" name="Google Shape;253;p38"/>
          <p:cNvSpPr/>
          <p:nvPr/>
        </p:nvSpPr>
        <p:spPr>
          <a:xfrm>
            <a:off x="1019065" y="1364763"/>
            <a:ext cx="265775" cy="374125"/>
          </a:xfrm>
          <a:custGeom>
            <a:avLst/>
            <a:gdLst/>
            <a:ahLst/>
            <a:cxnLst/>
            <a:rect l="l" t="t" r="r" b="b"/>
            <a:pathLst>
              <a:path w="252" h="348" extrusionOk="0">
                <a:moveTo>
                  <a:pt x="252" y="32"/>
                </a:moveTo>
                <a:lnTo>
                  <a:pt x="252" y="332"/>
                </a:lnTo>
                <a:lnTo>
                  <a:pt x="252" y="332"/>
                </a:lnTo>
                <a:lnTo>
                  <a:pt x="250" y="338"/>
                </a:lnTo>
                <a:lnTo>
                  <a:pt x="248" y="344"/>
                </a:lnTo>
                <a:lnTo>
                  <a:pt x="242" y="346"/>
                </a:lnTo>
                <a:lnTo>
                  <a:pt x="236" y="348"/>
                </a:lnTo>
                <a:lnTo>
                  <a:pt x="16" y="348"/>
                </a:lnTo>
                <a:lnTo>
                  <a:pt x="16" y="348"/>
                </a:lnTo>
                <a:lnTo>
                  <a:pt x="10" y="346"/>
                </a:lnTo>
                <a:lnTo>
                  <a:pt x="4" y="344"/>
                </a:lnTo>
                <a:lnTo>
                  <a:pt x="2" y="338"/>
                </a:lnTo>
                <a:lnTo>
                  <a:pt x="0" y="332"/>
                </a:lnTo>
                <a:lnTo>
                  <a:pt x="0" y="32"/>
                </a:lnTo>
                <a:lnTo>
                  <a:pt x="0" y="32"/>
                </a:lnTo>
                <a:lnTo>
                  <a:pt x="2" y="26"/>
                </a:lnTo>
                <a:lnTo>
                  <a:pt x="4" y="20"/>
                </a:lnTo>
                <a:lnTo>
                  <a:pt x="10" y="16"/>
                </a:lnTo>
                <a:lnTo>
                  <a:pt x="16" y="16"/>
                </a:lnTo>
                <a:lnTo>
                  <a:pt x="90" y="16"/>
                </a:lnTo>
                <a:lnTo>
                  <a:pt x="90" y="16"/>
                </a:lnTo>
                <a:lnTo>
                  <a:pt x="88" y="26"/>
                </a:lnTo>
                <a:lnTo>
                  <a:pt x="88" y="26"/>
                </a:lnTo>
                <a:lnTo>
                  <a:pt x="86" y="30"/>
                </a:lnTo>
                <a:lnTo>
                  <a:pt x="84" y="34"/>
                </a:lnTo>
                <a:lnTo>
                  <a:pt x="16" y="34"/>
                </a:lnTo>
                <a:lnTo>
                  <a:pt x="16" y="332"/>
                </a:lnTo>
                <a:lnTo>
                  <a:pt x="236" y="332"/>
                </a:lnTo>
                <a:lnTo>
                  <a:pt x="236" y="34"/>
                </a:lnTo>
                <a:lnTo>
                  <a:pt x="168" y="34"/>
                </a:lnTo>
                <a:lnTo>
                  <a:pt x="168" y="34"/>
                </a:lnTo>
                <a:lnTo>
                  <a:pt x="166" y="30"/>
                </a:lnTo>
                <a:lnTo>
                  <a:pt x="164" y="26"/>
                </a:lnTo>
                <a:lnTo>
                  <a:pt x="164" y="26"/>
                </a:lnTo>
                <a:lnTo>
                  <a:pt x="162" y="16"/>
                </a:lnTo>
                <a:lnTo>
                  <a:pt x="236" y="16"/>
                </a:lnTo>
                <a:lnTo>
                  <a:pt x="236" y="16"/>
                </a:lnTo>
                <a:lnTo>
                  <a:pt x="242" y="16"/>
                </a:lnTo>
                <a:lnTo>
                  <a:pt x="248" y="20"/>
                </a:lnTo>
                <a:lnTo>
                  <a:pt x="250" y="26"/>
                </a:lnTo>
                <a:lnTo>
                  <a:pt x="252" y="32"/>
                </a:lnTo>
                <a:lnTo>
                  <a:pt x="252" y="32"/>
                </a:lnTo>
                <a:close/>
                <a:moveTo>
                  <a:pt x="216" y="94"/>
                </a:moveTo>
                <a:lnTo>
                  <a:pt x="216" y="312"/>
                </a:lnTo>
                <a:lnTo>
                  <a:pt x="36" y="312"/>
                </a:lnTo>
                <a:lnTo>
                  <a:pt x="36" y="94"/>
                </a:lnTo>
                <a:lnTo>
                  <a:pt x="36" y="94"/>
                </a:lnTo>
                <a:lnTo>
                  <a:pt x="3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close/>
                <a:moveTo>
                  <a:pt x="132" y="186"/>
                </a:moveTo>
                <a:lnTo>
                  <a:pt x="132" y="186"/>
                </a:lnTo>
                <a:lnTo>
                  <a:pt x="128" y="184"/>
                </a:lnTo>
                <a:lnTo>
                  <a:pt x="124" y="182"/>
                </a:lnTo>
                <a:lnTo>
                  <a:pt x="122" y="184"/>
                </a:lnTo>
                <a:lnTo>
                  <a:pt x="118" y="186"/>
                </a:lnTo>
                <a:lnTo>
                  <a:pt x="86" y="218"/>
                </a:lnTo>
                <a:lnTo>
                  <a:pt x="74" y="206"/>
                </a:lnTo>
                <a:lnTo>
                  <a:pt x="74" y="206"/>
                </a:lnTo>
                <a:lnTo>
                  <a:pt x="70" y="204"/>
                </a:lnTo>
                <a:lnTo>
                  <a:pt x="68" y="204"/>
                </a:lnTo>
                <a:lnTo>
                  <a:pt x="64" y="204"/>
                </a:lnTo>
                <a:lnTo>
                  <a:pt x="60" y="206"/>
                </a:lnTo>
                <a:lnTo>
                  <a:pt x="60" y="206"/>
                </a:lnTo>
                <a:lnTo>
                  <a:pt x="58" y="210"/>
                </a:lnTo>
                <a:lnTo>
                  <a:pt x="58" y="214"/>
                </a:lnTo>
                <a:lnTo>
                  <a:pt x="58" y="218"/>
                </a:lnTo>
                <a:lnTo>
                  <a:pt x="60" y="220"/>
                </a:lnTo>
                <a:lnTo>
                  <a:pt x="78" y="238"/>
                </a:lnTo>
                <a:lnTo>
                  <a:pt x="78" y="238"/>
                </a:lnTo>
                <a:lnTo>
                  <a:pt x="82" y="242"/>
                </a:lnTo>
                <a:lnTo>
                  <a:pt x="86" y="242"/>
                </a:lnTo>
                <a:lnTo>
                  <a:pt x="86" y="242"/>
                </a:lnTo>
                <a:lnTo>
                  <a:pt x="90" y="242"/>
                </a:lnTo>
                <a:lnTo>
                  <a:pt x="92" y="238"/>
                </a:lnTo>
                <a:lnTo>
                  <a:pt x="132" y="200"/>
                </a:lnTo>
                <a:lnTo>
                  <a:pt x="132" y="200"/>
                </a:lnTo>
                <a:lnTo>
                  <a:pt x="134" y="196"/>
                </a:lnTo>
                <a:lnTo>
                  <a:pt x="134" y="192"/>
                </a:lnTo>
                <a:lnTo>
                  <a:pt x="134" y="188"/>
                </a:lnTo>
                <a:lnTo>
                  <a:pt x="132" y="186"/>
                </a:lnTo>
                <a:lnTo>
                  <a:pt x="132" y="186"/>
                </a:lnTo>
                <a:close/>
                <a:moveTo>
                  <a:pt x="132" y="124"/>
                </a:moveTo>
                <a:lnTo>
                  <a:pt x="132" y="124"/>
                </a:lnTo>
                <a:lnTo>
                  <a:pt x="128" y="122"/>
                </a:lnTo>
                <a:lnTo>
                  <a:pt x="124" y="120"/>
                </a:lnTo>
                <a:lnTo>
                  <a:pt x="122" y="122"/>
                </a:lnTo>
                <a:lnTo>
                  <a:pt x="118" y="124"/>
                </a:lnTo>
                <a:lnTo>
                  <a:pt x="86" y="156"/>
                </a:lnTo>
                <a:lnTo>
                  <a:pt x="74" y="144"/>
                </a:lnTo>
                <a:lnTo>
                  <a:pt x="74" y="144"/>
                </a:lnTo>
                <a:lnTo>
                  <a:pt x="70" y="142"/>
                </a:lnTo>
                <a:lnTo>
                  <a:pt x="68" y="142"/>
                </a:lnTo>
                <a:lnTo>
                  <a:pt x="64" y="142"/>
                </a:lnTo>
                <a:lnTo>
                  <a:pt x="60" y="144"/>
                </a:lnTo>
                <a:lnTo>
                  <a:pt x="60" y="144"/>
                </a:lnTo>
                <a:lnTo>
                  <a:pt x="58" y="148"/>
                </a:lnTo>
                <a:lnTo>
                  <a:pt x="58" y="152"/>
                </a:lnTo>
                <a:lnTo>
                  <a:pt x="58" y="156"/>
                </a:lnTo>
                <a:lnTo>
                  <a:pt x="60" y="158"/>
                </a:lnTo>
                <a:lnTo>
                  <a:pt x="78" y="178"/>
                </a:lnTo>
                <a:lnTo>
                  <a:pt x="78" y="178"/>
                </a:lnTo>
                <a:lnTo>
                  <a:pt x="82" y="180"/>
                </a:lnTo>
                <a:lnTo>
                  <a:pt x="86" y="180"/>
                </a:lnTo>
                <a:lnTo>
                  <a:pt x="86" y="180"/>
                </a:lnTo>
                <a:lnTo>
                  <a:pt x="90" y="180"/>
                </a:lnTo>
                <a:lnTo>
                  <a:pt x="92" y="178"/>
                </a:lnTo>
                <a:lnTo>
                  <a:pt x="132" y="138"/>
                </a:lnTo>
                <a:lnTo>
                  <a:pt x="132" y="138"/>
                </a:lnTo>
                <a:lnTo>
                  <a:pt x="134" y="134"/>
                </a:lnTo>
                <a:lnTo>
                  <a:pt x="134" y="130"/>
                </a:lnTo>
                <a:lnTo>
                  <a:pt x="134" y="126"/>
                </a:lnTo>
                <a:lnTo>
                  <a:pt x="132" y="124"/>
                </a:lnTo>
                <a:lnTo>
                  <a:pt x="132" y="124"/>
                </a:lnTo>
                <a:close/>
                <a:moveTo>
                  <a:pt x="36" y="64"/>
                </a:moveTo>
                <a:lnTo>
                  <a:pt x="36" y="64"/>
                </a:lnTo>
                <a:lnTo>
                  <a:pt x="36" y="58"/>
                </a:lnTo>
                <a:lnTo>
                  <a:pt x="40" y="54"/>
                </a:lnTo>
                <a:lnTo>
                  <a:pt x="46" y="50"/>
                </a:lnTo>
                <a:lnTo>
                  <a:pt x="52" y="48"/>
                </a:lnTo>
                <a:lnTo>
                  <a:pt x="78" y="48"/>
                </a:lnTo>
                <a:lnTo>
                  <a:pt x="78" y="48"/>
                </a:lnTo>
                <a:lnTo>
                  <a:pt x="86" y="46"/>
                </a:lnTo>
                <a:lnTo>
                  <a:pt x="94" y="42"/>
                </a:lnTo>
                <a:lnTo>
                  <a:pt x="98" y="36"/>
                </a:lnTo>
                <a:lnTo>
                  <a:pt x="100" y="26"/>
                </a:lnTo>
                <a:lnTo>
                  <a:pt x="100" y="26"/>
                </a:lnTo>
                <a:lnTo>
                  <a:pt x="102" y="16"/>
                </a:lnTo>
                <a:lnTo>
                  <a:pt x="108" y="8"/>
                </a:lnTo>
                <a:lnTo>
                  <a:pt x="116" y="2"/>
                </a:lnTo>
                <a:lnTo>
                  <a:pt x="126" y="0"/>
                </a:lnTo>
                <a:lnTo>
                  <a:pt x="126" y="0"/>
                </a:lnTo>
                <a:lnTo>
                  <a:pt x="136" y="2"/>
                </a:lnTo>
                <a:lnTo>
                  <a:pt x="144" y="8"/>
                </a:lnTo>
                <a:lnTo>
                  <a:pt x="150" y="16"/>
                </a:lnTo>
                <a:lnTo>
                  <a:pt x="152" y="26"/>
                </a:lnTo>
                <a:lnTo>
                  <a:pt x="152" y="26"/>
                </a:lnTo>
                <a:lnTo>
                  <a:pt x="154" y="36"/>
                </a:lnTo>
                <a:lnTo>
                  <a:pt x="158" y="42"/>
                </a:lnTo>
                <a:lnTo>
                  <a:pt x="166" y="46"/>
                </a:lnTo>
                <a:lnTo>
                  <a:pt x="174" y="48"/>
                </a:lnTo>
                <a:lnTo>
                  <a:pt x="200" y="48"/>
                </a:lnTo>
                <a:lnTo>
                  <a:pt x="200" y="48"/>
                </a:lnTo>
                <a:lnTo>
                  <a:pt x="206" y="50"/>
                </a:lnTo>
                <a:lnTo>
                  <a:pt x="212" y="54"/>
                </a:lnTo>
                <a:lnTo>
                  <a:pt x="216" y="58"/>
                </a:lnTo>
                <a:lnTo>
                  <a:pt x="216" y="64"/>
                </a:lnTo>
                <a:lnTo>
                  <a:pt x="216" y="78"/>
                </a:lnTo>
                <a:lnTo>
                  <a:pt x="216" y="78"/>
                </a:lnTo>
                <a:lnTo>
                  <a:pt x="216" y="82"/>
                </a:lnTo>
                <a:lnTo>
                  <a:pt x="36" y="82"/>
                </a:lnTo>
                <a:lnTo>
                  <a:pt x="36" y="82"/>
                </a:lnTo>
                <a:lnTo>
                  <a:pt x="36" y="78"/>
                </a:lnTo>
                <a:lnTo>
                  <a:pt x="36" y="64"/>
                </a:lnTo>
                <a:close/>
                <a:moveTo>
                  <a:pt x="116" y="26"/>
                </a:moveTo>
                <a:lnTo>
                  <a:pt x="116" y="26"/>
                </a:lnTo>
                <a:lnTo>
                  <a:pt x="116" y="30"/>
                </a:lnTo>
                <a:lnTo>
                  <a:pt x="118" y="34"/>
                </a:lnTo>
                <a:lnTo>
                  <a:pt x="122" y="36"/>
                </a:lnTo>
                <a:lnTo>
                  <a:pt x="126" y="38"/>
                </a:lnTo>
                <a:lnTo>
                  <a:pt x="126" y="38"/>
                </a:lnTo>
                <a:lnTo>
                  <a:pt x="130" y="36"/>
                </a:lnTo>
                <a:lnTo>
                  <a:pt x="134" y="34"/>
                </a:lnTo>
                <a:lnTo>
                  <a:pt x="136" y="30"/>
                </a:lnTo>
                <a:lnTo>
                  <a:pt x="136" y="26"/>
                </a:lnTo>
                <a:lnTo>
                  <a:pt x="136" y="26"/>
                </a:lnTo>
                <a:lnTo>
                  <a:pt x="136" y="22"/>
                </a:lnTo>
                <a:lnTo>
                  <a:pt x="134" y="20"/>
                </a:lnTo>
                <a:lnTo>
                  <a:pt x="130" y="16"/>
                </a:lnTo>
                <a:lnTo>
                  <a:pt x="126" y="16"/>
                </a:lnTo>
                <a:lnTo>
                  <a:pt x="126" y="16"/>
                </a:lnTo>
                <a:lnTo>
                  <a:pt x="122" y="16"/>
                </a:lnTo>
                <a:lnTo>
                  <a:pt x="118" y="20"/>
                </a:lnTo>
                <a:lnTo>
                  <a:pt x="116" y="22"/>
                </a:lnTo>
                <a:lnTo>
                  <a:pt x="116" y="26"/>
                </a:lnTo>
                <a:lnTo>
                  <a:pt x="116" y="26"/>
                </a:lnTo>
                <a:close/>
              </a:path>
            </a:pathLst>
          </a:custGeom>
          <a:solidFill>
            <a:srgbClr val="3B47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38"/>
          <p:cNvSpPr/>
          <p:nvPr/>
        </p:nvSpPr>
        <p:spPr>
          <a:xfrm>
            <a:off x="3013937" y="4074639"/>
            <a:ext cx="308000" cy="400700"/>
          </a:xfrm>
          <a:custGeom>
            <a:avLst/>
            <a:gdLst/>
            <a:ahLst/>
            <a:cxnLst/>
            <a:rect l="l" t="t" r="r" b="b"/>
            <a:pathLst>
              <a:path w="304" h="354" extrusionOk="0">
                <a:moveTo>
                  <a:pt x="298" y="68"/>
                </a:moveTo>
                <a:lnTo>
                  <a:pt x="156" y="0"/>
                </a:lnTo>
                <a:lnTo>
                  <a:pt x="156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2" y="0"/>
                </a:lnTo>
                <a:lnTo>
                  <a:pt x="152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48" y="0"/>
                </a:lnTo>
                <a:lnTo>
                  <a:pt x="6" y="68"/>
                </a:lnTo>
                <a:lnTo>
                  <a:pt x="6" y="68"/>
                </a:lnTo>
                <a:lnTo>
                  <a:pt x="2" y="72"/>
                </a:lnTo>
                <a:lnTo>
                  <a:pt x="0" y="76"/>
                </a:lnTo>
                <a:lnTo>
                  <a:pt x="0" y="76"/>
                </a:lnTo>
                <a:lnTo>
                  <a:pt x="0" y="264"/>
                </a:lnTo>
                <a:lnTo>
                  <a:pt x="0" y="264"/>
                </a:lnTo>
                <a:lnTo>
                  <a:pt x="0" y="264"/>
                </a:lnTo>
                <a:lnTo>
                  <a:pt x="2" y="268"/>
                </a:lnTo>
                <a:lnTo>
                  <a:pt x="6" y="272"/>
                </a:lnTo>
                <a:lnTo>
                  <a:pt x="24" y="280"/>
                </a:lnTo>
                <a:lnTo>
                  <a:pt x="24" y="290"/>
                </a:lnTo>
                <a:lnTo>
                  <a:pt x="24" y="290"/>
                </a:lnTo>
                <a:lnTo>
                  <a:pt x="24" y="294"/>
                </a:lnTo>
                <a:lnTo>
                  <a:pt x="28" y="296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52" y="354"/>
                </a:lnTo>
                <a:lnTo>
                  <a:pt x="152" y="354"/>
                </a:lnTo>
                <a:lnTo>
                  <a:pt x="156" y="354"/>
                </a:lnTo>
                <a:lnTo>
                  <a:pt x="156" y="354"/>
                </a:lnTo>
                <a:lnTo>
                  <a:pt x="156" y="354"/>
                </a:lnTo>
                <a:lnTo>
                  <a:pt x="276" y="296"/>
                </a:lnTo>
                <a:lnTo>
                  <a:pt x="276" y="296"/>
                </a:lnTo>
                <a:lnTo>
                  <a:pt x="280" y="294"/>
                </a:lnTo>
                <a:lnTo>
                  <a:pt x="280" y="290"/>
                </a:lnTo>
                <a:lnTo>
                  <a:pt x="280" y="280"/>
                </a:lnTo>
                <a:lnTo>
                  <a:pt x="298" y="272"/>
                </a:lnTo>
                <a:lnTo>
                  <a:pt x="298" y="272"/>
                </a:lnTo>
                <a:lnTo>
                  <a:pt x="302" y="268"/>
                </a:lnTo>
                <a:lnTo>
                  <a:pt x="304" y="264"/>
                </a:lnTo>
                <a:lnTo>
                  <a:pt x="304" y="264"/>
                </a:lnTo>
                <a:lnTo>
                  <a:pt x="304" y="76"/>
                </a:lnTo>
                <a:lnTo>
                  <a:pt x="304" y="76"/>
                </a:lnTo>
                <a:lnTo>
                  <a:pt x="304" y="76"/>
                </a:lnTo>
                <a:lnTo>
                  <a:pt x="302" y="72"/>
                </a:lnTo>
                <a:lnTo>
                  <a:pt x="298" y="68"/>
                </a:lnTo>
                <a:lnTo>
                  <a:pt x="298" y="68"/>
                </a:lnTo>
                <a:close/>
                <a:moveTo>
                  <a:pt x="144" y="176"/>
                </a:moveTo>
                <a:lnTo>
                  <a:pt x="144" y="208"/>
                </a:lnTo>
                <a:lnTo>
                  <a:pt x="144" y="226"/>
                </a:lnTo>
                <a:lnTo>
                  <a:pt x="144" y="252"/>
                </a:lnTo>
                <a:lnTo>
                  <a:pt x="144" y="320"/>
                </a:lnTo>
                <a:lnTo>
                  <a:pt x="16" y="258"/>
                </a:lnTo>
                <a:lnTo>
                  <a:pt x="16" y="90"/>
                </a:lnTo>
                <a:lnTo>
                  <a:pt x="144" y="150"/>
                </a:lnTo>
                <a:lnTo>
                  <a:pt x="144" y="176"/>
                </a:lnTo>
                <a:close/>
                <a:moveTo>
                  <a:pt x="160" y="20"/>
                </a:moveTo>
                <a:lnTo>
                  <a:pt x="278" y="76"/>
                </a:lnTo>
                <a:lnTo>
                  <a:pt x="160" y="132"/>
                </a:lnTo>
                <a:lnTo>
                  <a:pt x="160" y="20"/>
                </a:lnTo>
                <a:close/>
                <a:moveTo>
                  <a:pt x="284" y="130"/>
                </a:moveTo>
                <a:lnTo>
                  <a:pt x="184" y="308"/>
                </a:lnTo>
                <a:lnTo>
                  <a:pt x="160" y="318"/>
                </a:lnTo>
                <a:lnTo>
                  <a:pt x="160" y="284"/>
                </a:lnTo>
                <a:lnTo>
                  <a:pt x="260" y="108"/>
                </a:lnTo>
                <a:lnTo>
                  <a:pt x="284" y="96"/>
                </a:lnTo>
                <a:lnTo>
                  <a:pt x="284" y="130"/>
                </a:lnTo>
                <a:close/>
                <a:moveTo>
                  <a:pt x="128" y="294"/>
                </a:moveTo>
                <a:lnTo>
                  <a:pt x="106" y="284"/>
                </a:lnTo>
                <a:lnTo>
                  <a:pt x="32" y="150"/>
                </a:lnTo>
                <a:lnTo>
                  <a:pt x="32" y="114"/>
                </a:lnTo>
                <a:lnTo>
                  <a:pt x="54" y="124"/>
                </a:lnTo>
                <a:lnTo>
                  <a:pt x="128" y="256"/>
                </a:lnTo>
                <a:lnTo>
                  <a:pt x="128" y="294"/>
                </a:lnTo>
                <a:close/>
              </a:path>
            </a:pathLst>
          </a:custGeom>
          <a:solidFill>
            <a:srgbClr val="ACCBF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50;p38">
            <a:extLst>
              <a:ext uri="{FF2B5EF4-FFF2-40B4-BE49-F238E27FC236}">
                <a16:creationId xmlns:a16="http://schemas.microsoft.com/office/drawing/2014/main" id="{60892435-434D-43D2-93D4-A0B9596BEDE5}"/>
              </a:ext>
            </a:extLst>
          </p:cNvPr>
          <p:cNvSpPr/>
          <p:nvPr/>
        </p:nvSpPr>
        <p:spPr>
          <a:xfrm>
            <a:off x="5925906" y="3377609"/>
            <a:ext cx="560138" cy="634422"/>
          </a:xfrm>
          <a:custGeom>
            <a:avLst/>
            <a:gdLst/>
            <a:ahLst/>
            <a:cxnLst/>
            <a:rect l="l" t="t" r="r" b="b"/>
            <a:pathLst>
              <a:path w="336" h="378" extrusionOk="0">
                <a:moveTo>
                  <a:pt x="42" y="152"/>
                </a:moveTo>
                <a:lnTo>
                  <a:pt x="42" y="152"/>
                </a:lnTo>
                <a:lnTo>
                  <a:pt x="48" y="154"/>
                </a:lnTo>
                <a:lnTo>
                  <a:pt x="54" y="152"/>
                </a:lnTo>
                <a:lnTo>
                  <a:pt x="58" y="150"/>
                </a:lnTo>
                <a:lnTo>
                  <a:pt x="62" y="146"/>
                </a:lnTo>
                <a:lnTo>
                  <a:pt x="62" y="146"/>
                </a:lnTo>
                <a:lnTo>
                  <a:pt x="62" y="142"/>
                </a:lnTo>
                <a:lnTo>
                  <a:pt x="62" y="142"/>
                </a:lnTo>
                <a:lnTo>
                  <a:pt x="74" y="134"/>
                </a:lnTo>
                <a:lnTo>
                  <a:pt x="86" y="122"/>
                </a:lnTo>
                <a:lnTo>
                  <a:pt x="86" y="122"/>
                </a:lnTo>
                <a:lnTo>
                  <a:pt x="64" y="166"/>
                </a:lnTo>
                <a:lnTo>
                  <a:pt x="50" y="200"/>
                </a:lnTo>
                <a:lnTo>
                  <a:pt x="44" y="220"/>
                </a:lnTo>
                <a:lnTo>
                  <a:pt x="42" y="228"/>
                </a:lnTo>
                <a:lnTo>
                  <a:pt x="66" y="242"/>
                </a:lnTo>
                <a:lnTo>
                  <a:pt x="88" y="256"/>
                </a:lnTo>
                <a:lnTo>
                  <a:pt x="88" y="256"/>
                </a:lnTo>
                <a:lnTo>
                  <a:pt x="94" y="250"/>
                </a:lnTo>
                <a:lnTo>
                  <a:pt x="110" y="232"/>
                </a:lnTo>
                <a:lnTo>
                  <a:pt x="134" y="202"/>
                </a:lnTo>
                <a:lnTo>
                  <a:pt x="148" y="182"/>
                </a:lnTo>
                <a:lnTo>
                  <a:pt x="162" y="160"/>
                </a:lnTo>
                <a:lnTo>
                  <a:pt x="162" y="160"/>
                </a:lnTo>
                <a:lnTo>
                  <a:pt x="174" y="136"/>
                </a:lnTo>
                <a:lnTo>
                  <a:pt x="184" y="114"/>
                </a:lnTo>
                <a:lnTo>
                  <a:pt x="200" y="80"/>
                </a:lnTo>
                <a:lnTo>
                  <a:pt x="206" y="56"/>
                </a:lnTo>
                <a:lnTo>
                  <a:pt x="208" y="48"/>
                </a:lnTo>
                <a:lnTo>
                  <a:pt x="184" y="34"/>
                </a:lnTo>
                <a:lnTo>
                  <a:pt x="162" y="22"/>
                </a:lnTo>
                <a:lnTo>
                  <a:pt x="162" y="22"/>
                </a:lnTo>
                <a:lnTo>
                  <a:pt x="160" y="14"/>
                </a:lnTo>
                <a:lnTo>
                  <a:pt x="154" y="8"/>
                </a:lnTo>
                <a:lnTo>
                  <a:pt x="154" y="8"/>
                </a:lnTo>
                <a:lnTo>
                  <a:pt x="146" y="4"/>
                </a:lnTo>
                <a:lnTo>
                  <a:pt x="138" y="4"/>
                </a:lnTo>
                <a:lnTo>
                  <a:pt x="130" y="4"/>
                </a:lnTo>
                <a:lnTo>
                  <a:pt x="122" y="8"/>
                </a:lnTo>
                <a:lnTo>
                  <a:pt x="122" y="8"/>
                </a:lnTo>
                <a:lnTo>
                  <a:pt x="116" y="14"/>
                </a:lnTo>
                <a:lnTo>
                  <a:pt x="110" y="20"/>
                </a:lnTo>
                <a:lnTo>
                  <a:pt x="104" y="40"/>
                </a:lnTo>
                <a:lnTo>
                  <a:pt x="104" y="40"/>
                </a:lnTo>
                <a:lnTo>
                  <a:pt x="98" y="64"/>
                </a:lnTo>
                <a:lnTo>
                  <a:pt x="92" y="80"/>
                </a:lnTo>
                <a:lnTo>
                  <a:pt x="84" y="98"/>
                </a:lnTo>
                <a:lnTo>
                  <a:pt x="84" y="98"/>
                </a:lnTo>
                <a:lnTo>
                  <a:pt x="78" y="108"/>
                </a:lnTo>
                <a:lnTo>
                  <a:pt x="70" y="116"/>
                </a:lnTo>
                <a:lnTo>
                  <a:pt x="56" y="128"/>
                </a:lnTo>
                <a:lnTo>
                  <a:pt x="56" y="128"/>
                </a:lnTo>
                <a:lnTo>
                  <a:pt x="54" y="126"/>
                </a:lnTo>
                <a:lnTo>
                  <a:pt x="54" y="126"/>
                </a:lnTo>
                <a:lnTo>
                  <a:pt x="50" y="126"/>
                </a:lnTo>
                <a:lnTo>
                  <a:pt x="44" y="126"/>
                </a:lnTo>
                <a:lnTo>
                  <a:pt x="40" y="128"/>
                </a:lnTo>
                <a:lnTo>
                  <a:pt x="36" y="134"/>
                </a:lnTo>
                <a:lnTo>
                  <a:pt x="36" y="134"/>
                </a:lnTo>
                <a:lnTo>
                  <a:pt x="34" y="138"/>
                </a:lnTo>
                <a:lnTo>
                  <a:pt x="36" y="144"/>
                </a:lnTo>
                <a:lnTo>
                  <a:pt x="38" y="148"/>
                </a:lnTo>
                <a:lnTo>
                  <a:pt x="42" y="152"/>
                </a:lnTo>
                <a:lnTo>
                  <a:pt x="42" y="152"/>
                </a:lnTo>
                <a:close/>
                <a:moveTo>
                  <a:pt x="158" y="48"/>
                </a:moveTo>
                <a:lnTo>
                  <a:pt x="158" y="48"/>
                </a:lnTo>
                <a:lnTo>
                  <a:pt x="162" y="46"/>
                </a:lnTo>
                <a:lnTo>
                  <a:pt x="166" y="46"/>
                </a:lnTo>
                <a:lnTo>
                  <a:pt x="166" y="46"/>
                </a:lnTo>
                <a:lnTo>
                  <a:pt x="168" y="50"/>
                </a:lnTo>
                <a:lnTo>
                  <a:pt x="168" y="54"/>
                </a:lnTo>
                <a:lnTo>
                  <a:pt x="168" y="54"/>
                </a:lnTo>
                <a:lnTo>
                  <a:pt x="152" y="76"/>
                </a:lnTo>
                <a:lnTo>
                  <a:pt x="136" y="100"/>
                </a:lnTo>
                <a:lnTo>
                  <a:pt x="116" y="134"/>
                </a:lnTo>
                <a:lnTo>
                  <a:pt x="116" y="134"/>
                </a:lnTo>
                <a:lnTo>
                  <a:pt x="96" y="168"/>
                </a:lnTo>
                <a:lnTo>
                  <a:pt x="84" y="194"/>
                </a:lnTo>
                <a:lnTo>
                  <a:pt x="74" y="216"/>
                </a:lnTo>
                <a:lnTo>
                  <a:pt x="74" y="216"/>
                </a:lnTo>
                <a:lnTo>
                  <a:pt x="72" y="220"/>
                </a:lnTo>
                <a:lnTo>
                  <a:pt x="68" y="220"/>
                </a:lnTo>
                <a:lnTo>
                  <a:pt x="68" y="220"/>
                </a:lnTo>
                <a:lnTo>
                  <a:pt x="66" y="220"/>
                </a:lnTo>
                <a:lnTo>
                  <a:pt x="66" y="220"/>
                </a:lnTo>
                <a:lnTo>
                  <a:pt x="64" y="218"/>
                </a:lnTo>
                <a:lnTo>
                  <a:pt x="62" y="212"/>
                </a:lnTo>
                <a:lnTo>
                  <a:pt x="62" y="212"/>
                </a:lnTo>
                <a:lnTo>
                  <a:pt x="74" y="188"/>
                </a:lnTo>
                <a:lnTo>
                  <a:pt x="86" y="162"/>
                </a:lnTo>
                <a:lnTo>
                  <a:pt x="106" y="128"/>
                </a:lnTo>
                <a:lnTo>
                  <a:pt x="106" y="128"/>
                </a:lnTo>
                <a:lnTo>
                  <a:pt x="126" y="92"/>
                </a:lnTo>
                <a:lnTo>
                  <a:pt x="142" y="68"/>
                </a:lnTo>
                <a:lnTo>
                  <a:pt x="158" y="48"/>
                </a:lnTo>
                <a:lnTo>
                  <a:pt x="158" y="48"/>
                </a:lnTo>
                <a:close/>
                <a:moveTo>
                  <a:pt x="120" y="44"/>
                </a:moveTo>
                <a:lnTo>
                  <a:pt x="120" y="44"/>
                </a:lnTo>
                <a:lnTo>
                  <a:pt x="124" y="28"/>
                </a:lnTo>
                <a:lnTo>
                  <a:pt x="128" y="24"/>
                </a:lnTo>
                <a:lnTo>
                  <a:pt x="130" y="20"/>
                </a:lnTo>
                <a:lnTo>
                  <a:pt x="130" y="20"/>
                </a:lnTo>
                <a:lnTo>
                  <a:pt x="134" y="20"/>
                </a:lnTo>
                <a:lnTo>
                  <a:pt x="138" y="20"/>
                </a:lnTo>
                <a:lnTo>
                  <a:pt x="144" y="22"/>
                </a:lnTo>
                <a:lnTo>
                  <a:pt x="144" y="22"/>
                </a:lnTo>
                <a:lnTo>
                  <a:pt x="148" y="26"/>
                </a:lnTo>
                <a:lnTo>
                  <a:pt x="148" y="30"/>
                </a:lnTo>
                <a:lnTo>
                  <a:pt x="148" y="34"/>
                </a:lnTo>
                <a:lnTo>
                  <a:pt x="148" y="34"/>
                </a:lnTo>
                <a:lnTo>
                  <a:pt x="128" y="58"/>
                </a:lnTo>
                <a:lnTo>
                  <a:pt x="104" y="94"/>
                </a:lnTo>
                <a:lnTo>
                  <a:pt x="104" y="94"/>
                </a:lnTo>
                <a:lnTo>
                  <a:pt x="114" y="66"/>
                </a:lnTo>
                <a:lnTo>
                  <a:pt x="120" y="44"/>
                </a:lnTo>
                <a:lnTo>
                  <a:pt x="120" y="44"/>
                </a:lnTo>
                <a:close/>
                <a:moveTo>
                  <a:pt x="50" y="270"/>
                </a:moveTo>
                <a:lnTo>
                  <a:pt x="50" y="270"/>
                </a:lnTo>
                <a:lnTo>
                  <a:pt x="34" y="262"/>
                </a:lnTo>
                <a:lnTo>
                  <a:pt x="38" y="240"/>
                </a:lnTo>
                <a:lnTo>
                  <a:pt x="80" y="264"/>
                </a:lnTo>
                <a:lnTo>
                  <a:pt x="64" y="280"/>
                </a:lnTo>
                <a:lnTo>
                  <a:pt x="64" y="280"/>
                </a:lnTo>
                <a:lnTo>
                  <a:pt x="50" y="270"/>
                </a:lnTo>
                <a:lnTo>
                  <a:pt x="50" y="270"/>
                </a:lnTo>
                <a:close/>
                <a:moveTo>
                  <a:pt x="212" y="36"/>
                </a:moveTo>
                <a:lnTo>
                  <a:pt x="170" y="12"/>
                </a:lnTo>
                <a:lnTo>
                  <a:pt x="170" y="12"/>
                </a:lnTo>
                <a:lnTo>
                  <a:pt x="176" y="4"/>
                </a:lnTo>
                <a:lnTo>
                  <a:pt x="184" y="0"/>
                </a:lnTo>
                <a:lnTo>
                  <a:pt x="194" y="0"/>
                </a:lnTo>
                <a:lnTo>
                  <a:pt x="204" y="2"/>
                </a:lnTo>
                <a:lnTo>
                  <a:pt x="204" y="2"/>
                </a:lnTo>
                <a:lnTo>
                  <a:pt x="210" y="8"/>
                </a:lnTo>
                <a:lnTo>
                  <a:pt x="214" y="18"/>
                </a:lnTo>
                <a:lnTo>
                  <a:pt x="216" y="26"/>
                </a:lnTo>
                <a:lnTo>
                  <a:pt x="212" y="36"/>
                </a:lnTo>
                <a:lnTo>
                  <a:pt x="212" y="36"/>
                </a:lnTo>
                <a:close/>
                <a:moveTo>
                  <a:pt x="336" y="212"/>
                </a:moveTo>
                <a:lnTo>
                  <a:pt x="336" y="212"/>
                </a:lnTo>
                <a:lnTo>
                  <a:pt x="334" y="216"/>
                </a:lnTo>
                <a:lnTo>
                  <a:pt x="332" y="218"/>
                </a:lnTo>
                <a:lnTo>
                  <a:pt x="330" y="222"/>
                </a:lnTo>
                <a:lnTo>
                  <a:pt x="326" y="222"/>
                </a:lnTo>
                <a:lnTo>
                  <a:pt x="326" y="222"/>
                </a:lnTo>
                <a:lnTo>
                  <a:pt x="292" y="222"/>
                </a:lnTo>
                <a:lnTo>
                  <a:pt x="264" y="226"/>
                </a:lnTo>
                <a:lnTo>
                  <a:pt x="240" y="228"/>
                </a:lnTo>
                <a:lnTo>
                  <a:pt x="220" y="234"/>
                </a:lnTo>
                <a:lnTo>
                  <a:pt x="206" y="240"/>
                </a:lnTo>
                <a:lnTo>
                  <a:pt x="196" y="246"/>
                </a:lnTo>
                <a:lnTo>
                  <a:pt x="190" y="252"/>
                </a:lnTo>
                <a:lnTo>
                  <a:pt x="188" y="260"/>
                </a:lnTo>
                <a:lnTo>
                  <a:pt x="188" y="260"/>
                </a:lnTo>
                <a:lnTo>
                  <a:pt x="188" y="264"/>
                </a:lnTo>
                <a:lnTo>
                  <a:pt x="192" y="270"/>
                </a:lnTo>
                <a:lnTo>
                  <a:pt x="204" y="278"/>
                </a:lnTo>
                <a:lnTo>
                  <a:pt x="204" y="278"/>
                </a:lnTo>
                <a:lnTo>
                  <a:pt x="212" y="284"/>
                </a:lnTo>
                <a:lnTo>
                  <a:pt x="220" y="292"/>
                </a:lnTo>
                <a:lnTo>
                  <a:pt x="226" y="302"/>
                </a:lnTo>
                <a:lnTo>
                  <a:pt x="228" y="308"/>
                </a:lnTo>
                <a:lnTo>
                  <a:pt x="228" y="314"/>
                </a:lnTo>
                <a:lnTo>
                  <a:pt x="228" y="314"/>
                </a:lnTo>
                <a:lnTo>
                  <a:pt x="228" y="324"/>
                </a:lnTo>
                <a:lnTo>
                  <a:pt x="222" y="334"/>
                </a:lnTo>
                <a:lnTo>
                  <a:pt x="214" y="342"/>
                </a:lnTo>
                <a:lnTo>
                  <a:pt x="200" y="350"/>
                </a:lnTo>
                <a:lnTo>
                  <a:pt x="184" y="356"/>
                </a:lnTo>
                <a:lnTo>
                  <a:pt x="166" y="362"/>
                </a:lnTo>
                <a:lnTo>
                  <a:pt x="142" y="368"/>
                </a:lnTo>
                <a:lnTo>
                  <a:pt x="116" y="372"/>
                </a:lnTo>
                <a:lnTo>
                  <a:pt x="116" y="372"/>
                </a:lnTo>
                <a:lnTo>
                  <a:pt x="78" y="376"/>
                </a:lnTo>
                <a:lnTo>
                  <a:pt x="44" y="378"/>
                </a:lnTo>
                <a:lnTo>
                  <a:pt x="10" y="378"/>
                </a:lnTo>
                <a:lnTo>
                  <a:pt x="10" y="378"/>
                </a:lnTo>
                <a:lnTo>
                  <a:pt x="6" y="378"/>
                </a:lnTo>
                <a:lnTo>
                  <a:pt x="2" y="376"/>
                </a:lnTo>
                <a:lnTo>
                  <a:pt x="0" y="372"/>
                </a:lnTo>
                <a:lnTo>
                  <a:pt x="0" y="368"/>
                </a:lnTo>
                <a:lnTo>
                  <a:pt x="0" y="368"/>
                </a:lnTo>
                <a:lnTo>
                  <a:pt x="0" y="364"/>
                </a:lnTo>
                <a:lnTo>
                  <a:pt x="2" y="362"/>
                </a:lnTo>
                <a:lnTo>
                  <a:pt x="6" y="360"/>
                </a:lnTo>
                <a:lnTo>
                  <a:pt x="10" y="358"/>
                </a:lnTo>
                <a:lnTo>
                  <a:pt x="10" y="358"/>
                </a:lnTo>
                <a:lnTo>
                  <a:pt x="54" y="358"/>
                </a:lnTo>
                <a:lnTo>
                  <a:pt x="92" y="354"/>
                </a:lnTo>
                <a:lnTo>
                  <a:pt x="126" y="350"/>
                </a:lnTo>
                <a:lnTo>
                  <a:pt x="156" y="344"/>
                </a:lnTo>
                <a:lnTo>
                  <a:pt x="178" y="338"/>
                </a:lnTo>
                <a:lnTo>
                  <a:pt x="194" y="330"/>
                </a:lnTo>
                <a:lnTo>
                  <a:pt x="206" y="322"/>
                </a:lnTo>
                <a:lnTo>
                  <a:pt x="208" y="318"/>
                </a:lnTo>
                <a:lnTo>
                  <a:pt x="208" y="314"/>
                </a:lnTo>
                <a:lnTo>
                  <a:pt x="208" y="314"/>
                </a:lnTo>
                <a:lnTo>
                  <a:pt x="208" y="310"/>
                </a:lnTo>
                <a:lnTo>
                  <a:pt x="204" y="304"/>
                </a:lnTo>
                <a:lnTo>
                  <a:pt x="192" y="294"/>
                </a:lnTo>
                <a:lnTo>
                  <a:pt x="192" y="294"/>
                </a:lnTo>
                <a:lnTo>
                  <a:pt x="184" y="288"/>
                </a:lnTo>
                <a:lnTo>
                  <a:pt x="176" y="282"/>
                </a:lnTo>
                <a:lnTo>
                  <a:pt x="170" y="272"/>
                </a:lnTo>
                <a:lnTo>
                  <a:pt x="168" y="266"/>
                </a:lnTo>
                <a:lnTo>
                  <a:pt x="168" y="260"/>
                </a:lnTo>
                <a:lnTo>
                  <a:pt x="168" y="260"/>
                </a:lnTo>
                <a:lnTo>
                  <a:pt x="168" y="250"/>
                </a:lnTo>
                <a:lnTo>
                  <a:pt x="172" y="242"/>
                </a:lnTo>
                <a:lnTo>
                  <a:pt x="178" y="234"/>
                </a:lnTo>
                <a:lnTo>
                  <a:pt x="186" y="228"/>
                </a:lnTo>
                <a:lnTo>
                  <a:pt x="194" y="224"/>
                </a:lnTo>
                <a:lnTo>
                  <a:pt x="204" y="218"/>
                </a:lnTo>
                <a:lnTo>
                  <a:pt x="228" y="212"/>
                </a:lnTo>
                <a:lnTo>
                  <a:pt x="254" y="206"/>
                </a:lnTo>
                <a:lnTo>
                  <a:pt x="280" y="204"/>
                </a:lnTo>
                <a:lnTo>
                  <a:pt x="326" y="202"/>
                </a:lnTo>
                <a:lnTo>
                  <a:pt x="326" y="202"/>
                </a:lnTo>
                <a:lnTo>
                  <a:pt x="330" y="202"/>
                </a:lnTo>
                <a:lnTo>
                  <a:pt x="332" y="204"/>
                </a:lnTo>
                <a:lnTo>
                  <a:pt x="334" y="208"/>
                </a:lnTo>
                <a:lnTo>
                  <a:pt x="336" y="212"/>
                </a:lnTo>
                <a:lnTo>
                  <a:pt x="336" y="212"/>
                </a:lnTo>
                <a:close/>
                <a:moveTo>
                  <a:pt x="68" y="304"/>
                </a:moveTo>
                <a:lnTo>
                  <a:pt x="10" y="338"/>
                </a:lnTo>
                <a:lnTo>
                  <a:pt x="10" y="270"/>
                </a:lnTo>
                <a:lnTo>
                  <a:pt x="10" y="270"/>
                </a:lnTo>
                <a:lnTo>
                  <a:pt x="16" y="268"/>
                </a:lnTo>
                <a:lnTo>
                  <a:pt x="22" y="270"/>
                </a:lnTo>
                <a:lnTo>
                  <a:pt x="30" y="270"/>
                </a:lnTo>
                <a:lnTo>
                  <a:pt x="40" y="274"/>
                </a:lnTo>
                <a:lnTo>
                  <a:pt x="24" y="302"/>
                </a:lnTo>
                <a:lnTo>
                  <a:pt x="24" y="302"/>
                </a:lnTo>
                <a:lnTo>
                  <a:pt x="22" y="308"/>
                </a:lnTo>
                <a:lnTo>
                  <a:pt x="26" y="310"/>
                </a:lnTo>
                <a:lnTo>
                  <a:pt x="26" y="310"/>
                </a:lnTo>
                <a:lnTo>
                  <a:pt x="28" y="312"/>
                </a:lnTo>
                <a:lnTo>
                  <a:pt x="28" y="312"/>
                </a:lnTo>
                <a:lnTo>
                  <a:pt x="32" y="310"/>
                </a:lnTo>
                <a:lnTo>
                  <a:pt x="34" y="308"/>
                </a:lnTo>
                <a:lnTo>
                  <a:pt x="50" y="280"/>
                </a:lnTo>
                <a:lnTo>
                  <a:pt x="50" y="280"/>
                </a:lnTo>
                <a:lnTo>
                  <a:pt x="58" y="286"/>
                </a:lnTo>
                <a:lnTo>
                  <a:pt x="64" y="292"/>
                </a:lnTo>
                <a:lnTo>
                  <a:pt x="66" y="298"/>
                </a:lnTo>
                <a:lnTo>
                  <a:pt x="68" y="304"/>
                </a:lnTo>
                <a:lnTo>
                  <a:pt x="68" y="304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6554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8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38"/>
          <p:cNvSpPr txBox="1"/>
          <p:nvPr/>
        </p:nvSpPr>
        <p:spPr>
          <a:xfrm>
            <a:off x="2039840" y="219007"/>
            <a:ext cx="50643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1" dirty="0">
                <a:solidFill>
                  <a:srgbClr val="AACFD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Giriş</a:t>
            </a:r>
            <a:endParaRPr sz="1800" b="1" dirty="0">
              <a:solidFill>
                <a:srgbClr val="AACFD0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228" name="Google Shape;228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6</a:t>
            </a:fld>
            <a:endParaRPr/>
          </a:p>
        </p:txBody>
      </p:sp>
      <p:grpSp>
        <p:nvGrpSpPr>
          <p:cNvPr id="229" name="Google Shape;229;p38"/>
          <p:cNvGrpSpPr/>
          <p:nvPr/>
        </p:nvGrpSpPr>
        <p:grpSpPr>
          <a:xfrm>
            <a:off x="742425" y="864951"/>
            <a:ext cx="7995750" cy="3908760"/>
            <a:chOff x="1673387" y="1085060"/>
            <a:chExt cx="9501783" cy="4968552"/>
          </a:xfrm>
        </p:grpSpPr>
        <p:sp>
          <p:nvSpPr>
            <p:cNvPr id="233" name="Google Shape;233;p38"/>
            <p:cNvSpPr/>
            <p:nvPr/>
          </p:nvSpPr>
          <p:spPr>
            <a:xfrm>
              <a:off x="5156870" y="1449174"/>
              <a:ext cx="6018300" cy="92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tr-tr" sz="1800" dirty="0">
                  <a:solidFill>
                    <a:schemeClr val="accent6">
                      <a:lumMod val="75000"/>
                    </a:schemeClr>
                  </a:solidFill>
                  <a:latin typeface="Arial Black" panose="020B0A04020102020204" pitchFamily="34" charset="0"/>
                  <a:ea typeface="Helvetica"/>
                  <a:cs typeface="Arial" panose="020B0604020202020204" pitchFamily="34" charset="0"/>
                  <a:sym typeface="Helvetica"/>
                </a:rPr>
                <a:t>Uygulanabilirlik</a:t>
              </a:r>
              <a:endParaRPr sz="1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ea typeface="Helvetica"/>
                <a:cs typeface="Arial" panose="020B0604020202020204" pitchFamily="34" charset="0"/>
                <a:sym typeface="Helvetica"/>
              </a:endParaRPr>
            </a:p>
            <a:p>
              <a:pPr lvl="0">
                <a:lnSpc>
                  <a:spcPct val="115000"/>
                </a:lnSpc>
                <a:buSzPts val="1100"/>
              </a:pPr>
              <a:r>
                <a:rPr lang="tr-tr" sz="1800" dirty="0">
                  <a:solidFill>
                    <a:schemeClr val="dk1"/>
                  </a:solidFill>
                  <a:latin typeface="Arial" panose="020B0604020202020204" pitchFamily="34" charset="0"/>
                  <a:ea typeface="Helvetica"/>
                  <a:cs typeface="Arial" panose="020B0604020202020204" pitchFamily="34" charset="0"/>
                  <a:sym typeface="Helvetica"/>
                </a:rPr>
                <a:t>Davranış Kuralları şirketin </a:t>
              </a:r>
              <a:r>
                <a:rPr lang="tr-tr" sz="1800" b="1" dirty="0">
                  <a:solidFill>
                    <a:schemeClr val="dk1"/>
                  </a:solidFill>
                  <a:latin typeface="Arial" panose="020B0604020202020204" pitchFamily="34" charset="0"/>
                  <a:ea typeface="Helvetica"/>
                  <a:cs typeface="Arial" panose="020B0604020202020204" pitchFamily="34" charset="0"/>
                  <a:sym typeface="Helvetica"/>
                </a:rPr>
                <a:t>tüm yetkilileri, yönetim kurulu üyeleri ve çalışanları</a:t>
              </a:r>
              <a:r>
                <a:rPr lang="tr-tr" sz="1800" dirty="0">
                  <a:solidFill>
                    <a:schemeClr val="dk1"/>
                  </a:solidFill>
                  <a:latin typeface="Arial" panose="020B0604020202020204" pitchFamily="34" charset="0"/>
                  <a:ea typeface="Helvetica"/>
                  <a:cs typeface="Arial" panose="020B0604020202020204" pitchFamily="34" charset="0"/>
                  <a:sym typeface="Helvetica"/>
                </a:rPr>
                <a:t> (topluca "çalışanlar" olarak adlandırılır) için geçerlidir.</a:t>
              </a:r>
              <a:r>
                <a:rPr lang="tr-tr" sz="1800" dirty="0">
                  <a:solidFill>
                    <a:schemeClr val="dk1"/>
                  </a:solidFill>
                </a:rPr>
                <a:t> </a:t>
              </a:r>
              <a:endParaRPr sz="3600" dirty="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endParaRPr>
            </a:p>
          </p:txBody>
        </p:sp>
        <p:cxnSp>
          <p:nvCxnSpPr>
            <p:cNvPr id="234" name="Google Shape;234;p38"/>
            <p:cNvCxnSpPr/>
            <p:nvPr/>
          </p:nvCxnSpPr>
          <p:spPr>
            <a:xfrm>
              <a:off x="5156867" y="1445100"/>
              <a:ext cx="5892900" cy="21300"/>
            </a:xfrm>
            <a:prstGeom prst="straightConnector1">
              <a:avLst/>
            </a:prstGeom>
            <a:noFill/>
            <a:ln w="9525" cap="flat" cmpd="sng">
              <a:solidFill>
                <a:srgbClr val="34495E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7" name="Google Shape;237;p38"/>
            <p:cNvCxnSpPr/>
            <p:nvPr/>
          </p:nvCxnSpPr>
          <p:spPr>
            <a:xfrm rot="10800000" flipH="1">
              <a:off x="5156867" y="5626341"/>
              <a:ext cx="5877600" cy="48001"/>
            </a:xfrm>
            <a:prstGeom prst="straightConnector1">
              <a:avLst/>
            </a:prstGeom>
            <a:noFill/>
            <a:ln w="9525" cap="flat" cmpd="sng">
              <a:solidFill>
                <a:srgbClr val="9D90A0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grpSp>
          <p:nvGrpSpPr>
            <p:cNvPr id="238" name="Google Shape;238;p38"/>
            <p:cNvGrpSpPr/>
            <p:nvPr/>
          </p:nvGrpSpPr>
          <p:grpSpPr>
            <a:xfrm>
              <a:off x="1673387" y="1085060"/>
              <a:ext cx="3372010" cy="4968552"/>
              <a:chOff x="567076" y="1908423"/>
              <a:chExt cx="3372010" cy="4968552"/>
            </a:xfrm>
          </p:grpSpPr>
          <p:sp>
            <p:nvSpPr>
              <p:cNvPr id="239" name="Google Shape;239;p38"/>
              <p:cNvSpPr/>
              <p:nvPr/>
            </p:nvSpPr>
            <p:spPr>
              <a:xfrm>
                <a:off x="567076" y="1908423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3B465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0" name="Google Shape;240;p38"/>
              <p:cNvSpPr/>
              <p:nvPr/>
            </p:nvSpPr>
            <p:spPr>
              <a:xfrm>
                <a:off x="567076" y="4227067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AACFC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1" name="Google Shape;241;p38"/>
              <p:cNvSpPr/>
              <p:nvPr/>
            </p:nvSpPr>
            <p:spPr>
              <a:xfrm flipH="1">
                <a:off x="567077" y="3071350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629DD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Arial" panose="020B0604020202020204" pitchFamily="34" charset="0"/>
                  <a:ea typeface="Helvetica"/>
                  <a:cs typeface="Arial" panose="020B0604020202020204" pitchFamily="34" charset="0"/>
                  <a:sym typeface="Helvetica"/>
                </a:endParaRPr>
              </a:p>
            </p:txBody>
          </p:sp>
          <p:sp>
            <p:nvSpPr>
              <p:cNvPr id="242" name="Google Shape;242;p38"/>
              <p:cNvSpPr/>
              <p:nvPr/>
            </p:nvSpPr>
            <p:spPr>
              <a:xfrm flipH="1">
                <a:off x="567077" y="5389994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9D90A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3" name="Google Shape;243;p38"/>
              <p:cNvSpPr/>
              <p:nvPr/>
            </p:nvSpPr>
            <p:spPr>
              <a:xfrm>
                <a:off x="3151405" y="3583075"/>
                <a:ext cx="611100" cy="611100"/>
              </a:xfrm>
              <a:prstGeom prst="ellipse">
                <a:avLst/>
              </a:prstGeom>
              <a:solidFill>
                <a:srgbClr val="DEEAF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4" name="Google Shape;244;p38"/>
              <p:cNvSpPr/>
              <p:nvPr/>
            </p:nvSpPr>
            <p:spPr>
              <a:xfrm>
                <a:off x="751287" y="4804737"/>
                <a:ext cx="611100" cy="611100"/>
              </a:xfrm>
              <a:prstGeom prst="ellipse">
                <a:avLst/>
              </a:prstGeom>
              <a:solidFill>
                <a:srgbClr val="24285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5" name="Google Shape;245;p38"/>
              <p:cNvSpPr txBox="1"/>
              <p:nvPr/>
            </p:nvSpPr>
            <p:spPr>
              <a:xfrm>
                <a:off x="1518517" y="2559480"/>
                <a:ext cx="14022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600" b="1" dirty="0">
                    <a:solidFill>
                      <a:srgbClr val="ACCBF9"/>
                    </a:solidFill>
                    <a:latin typeface="Arial" panose="020B0604020202020204" pitchFamily="34" charset="0"/>
                    <a:ea typeface="Helvetica"/>
                    <a:cs typeface="Arial" panose="020B0604020202020204" pitchFamily="34" charset="0"/>
                    <a:sym typeface="Helvetica"/>
                  </a:rPr>
                  <a:t>Açıklama</a:t>
                </a:r>
                <a:endParaRPr sz="1600" dirty="0">
                  <a:latin typeface="Arial" panose="020B0604020202020204" pitchFamily="34" charset="0"/>
                  <a:ea typeface="Helvetica"/>
                  <a:cs typeface="Arial" panose="020B0604020202020204" pitchFamily="34" charset="0"/>
                  <a:sym typeface="Helvetica"/>
                </a:endParaRPr>
              </a:p>
            </p:txBody>
          </p:sp>
          <p:sp>
            <p:nvSpPr>
              <p:cNvPr id="246" name="Google Shape;246;p38"/>
              <p:cNvSpPr txBox="1"/>
              <p:nvPr/>
            </p:nvSpPr>
            <p:spPr>
              <a:xfrm>
                <a:off x="1362251" y="3672328"/>
                <a:ext cx="17655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600" b="1" dirty="0">
                    <a:solidFill>
                      <a:srgbClr val="E0EBF6"/>
                    </a:solidFill>
                    <a:latin typeface="Arial" panose="020B0604020202020204" pitchFamily="34" charset="0"/>
                    <a:ea typeface="Helvetica"/>
                    <a:cs typeface="Arial" panose="020B0604020202020204" pitchFamily="34" charset="0"/>
                    <a:sym typeface="Helvetica"/>
                  </a:rPr>
                  <a:t>Taahhüt</a:t>
                </a:r>
                <a:endParaRPr sz="1600" dirty="0">
                  <a:latin typeface="Arial" panose="020B0604020202020204" pitchFamily="34" charset="0"/>
                  <a:ea typeface="Helvetica"/>
                  <a:cs typeface="Arial" panose="020B0604020202020204" pitchFamily="34" charset="0"/>
                  <a:sym typeface="Helvetica"/>
                </a:endParaRPr>
              </a:p>
            </p:txBody>
          </p:sp>
          <p:sp>
            <p:nvSpPr>
              <p:cNvPr id="247" name="Google Shape;247;p38"/>
              <p:cNvSpPr txBox="1"/>
              <p:nvPr/>
            </p:nvSpPr>
            <p:spPr>
              <a:xfrm>
                <a:off x="1518515" y="4880854"/>
                <a:ext cx="18921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600" b="1" dirty="0">
                    <a:solidFill>
                      <a:srgbClr val="242852"/>
                    </a:solidFill>
                    <a:latin typeface="Arial" panose="020B0604020202020204" pitchFamily="34" charset="0"/>
                    <a:ea typeface="Helvetica"/>
                    <a:cs typeface="Arial" panose="020B0604020202020204" pitchFamily="34" charset="0"/>
                    <a:sym typeface="Helvetica"/>
                  </a:rPr>
                  <a:t>Sorumluluklar</a:t>
                </a:r>
                <a:endParaRPr sz="1600" dirty="0">
                  <a:latin typeface="Arial" panose="020B0604020202020204" pitchFamily="34" charset="0"/>
                  <a:ea typeface="Helvetica"/>
                  <a:cs typeface="Arial" panose="020B0604020202020204" pitchFamily="34" charset="0"/>
                  <a:sym typeface="Helvetica"/>
                </a:endParaRPr>
              </a:p>
            </p:txBody>
          </p:sp>
          <p:sp>
            <p:nvSpPr>
              <p:cNvPr id="248" name="Google Shape;248;p38"/>
              <p:cNvSpPr txBox="1"/>
              <p:nvPr/>
            </p:nvSpPr>
            <p:spPr>
              <a:xfrm>
                <a:off x="1141207" y="5976104"/>
                <a:ext cx="1849201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600" b="1" dirty="0">
                    <a:solidFill>
                      <a:srgbClr val="072C62"/>
                    </a:solidFill>
                    <a:latin typeface="Arial" panose="020B0604020202020204" pitchFamily="34" charset="0"/>
                    <a:ea typeface="Helvetica"/>
                    <a:cs typeface="Arial" panose="020B0604020202020204" pitchFamily="34" charset="0"/>
                    <a:sym typeface="Helvetica"/>
                  </a:rPr>
                  <a:t>Uygulanabilirlik</a:t>
                </a:r>
                <a:endParaRPr sz="1600" dirty="0">
                  <a:latin typeface="Arial" panose="020B0604020202020204" pitchFamily="34" charset="0"/>
                  <a:ea typeface="Helvetica"/>
                  <a:cs typeface="Arial" panose="020B0604020202020204" pitchFamily="34" charset="0"/>
                  <a:sym typeface="Helvetica"/>
                </a:endParaRPr>
              </a:p>
            </p:txBody>
          </p:sp>
          <p:sp>
            <p:nvSpPr>
              <p:cNvPr id="249" name="Google Shape;249;p38"/>
              <p:cNvSpPr/>
              <p:nvPr/>
            </p:nvSpPr>
            <p:spPr>
              <a:xfrm>
                <a:off x="3205168" y="3784301"/>
                <a:ext cx="501699" cy="270719"/>
              </a:xfrm>
              <a:custGeom>
                <a:avLst/>
                <a:gdLst/>
                <a:ahLst/>
                <a:cxnLst/>
                <a:rect l="l" t="t" r="r" b="b"/>
                <a:pathLst>
                  <a:path w="404" h="218" extrusionOk="0">
                    <a:moveTo>
                      <a:pt x="310" y="162"/>
                    </a:moveTo>
                    <a:lnTo>
                      <a:pt x="310" y="162"/>
                    </a:lnTo>
                    <a:lnTo>
                      <a:pt x="306" y="164"/>
                    </a:lnTo>
                    <a:lnTo>
                      <a:pt x="300" y="166"/>
                    </a:lnTo>
                    <a:lnTo>
                      <a:pt x="300" y="166"/>
                    </a:lnTo>
                    <a:lnTo>
                      <a:pt x="296" y="164"/>
                    </a:lnTo>
                    <a:lnTo>
                      <a:pt x="290" y="162"/>
                    </a:lnTo>
                    <a:lnTo>
                      <a:pt x="290" y="162"/>
                    </a:lnTo>
                    <a:lnTo>
                      <a:pt x="290" y="168"/>
                    </a:lnTo>
                    <a:lnTo>
                      <a:pt x="288" y="172"/>
                    </a:lnTo>
                    <a:lnTo>
                      <a:pt x="286" y="176"/>
                    </a:lnTo>
                    <a:lnTo>
                      <a:pt x="282" y="180"/>
                    </a:lnTo>
                    <a:lnTo>
                      <a:pt x="282" y="180"/>
                    </a:lnTo>
                    <a:lnTo>
                      <a:pt x="276" y="182"/>
                    </a:lnTo>
                    <a:lnTo>
                      <a:pt x="272" y="184"/>
                    </a:lnTo>
                    <a:lnTo>
                      <a:pt x="272" y="184"/>
                    </a:lnTo>
                    <a:lnTo>
                      <a:pt x="262" y="180"/>
                    </a:lnTo>
                    <a:lnTo>
                      <a:pt x="258" y="178"/>
                    </a:lnTo>
                    <a:lnTo>
                      <a:pt x="256" y="174"/>
                    </a:lnTo>
                    <a:lnTo>
                      <a:pt x="252" y="170"/>
                    </a:lnTo>
                    <a:lnTo>
                      <a:pt x="252" y="170"/>
                    </a:lnTo>
                    <a:lnTo>
                      <a:pt x="250" y="178"/>
                    </a:lnTo>
                    <a:lnTo>
                      <a:pt x="248" y="182"/>
                    </a:lnTo>
                    <a:lnTo>
                      <a:pt x="244" y="186"/>
                    </a:lnTo>
                    <a:lnTo>
                      <a:pt x="244" y="186"/>
                    </a:lnTo>
                    <a:lnTo>
                      <a:pt x="238" y="188"/>
                    </a:lnTo>
                    <a:lnTo>
                      <a:pt x="234" y="188"/>
                    </a:lnTo>
                    <a:lnTo>
                      <a:pt x="234" y="188"/>
                    </a:lnTo>
                    <a:lnTo>
                      <a:pt x="232" y="188"/>
                    </a:lnTo>
                    <a:lnTo>
                      <a:pt x="232" y="188"/>
                    </a:lnTo>
                    <a:lnTo>
                      <a:pt x="230" y="188"/>
                    </a:lnTo>
                    <a:lnTo>
                      <a:pt x="230" y="188"/>
                    </a:lnTo>
                    <a:lnTo>
                      <a:pt x="228" y="188"/>
                    </a:lnTo>
                    <a:lnTo>
                      <a:pt x="228" y="188"/>
                    </a:lnTo>
                    <a:lnTo>
                      <a:pt x="226" y="188"/>
                    </a:lnTo>
                    <a:lnTo>
                      <a:pt x="222" y="188"/>
                    </a:lnTo>
                    <a:lnTo>
                      <a:pt x="222" y="188"/>
                    </a:lnTo>
                    <a:lnTo>
                      <a:pt x="222" y="176"/>
                    </a:lnTo>
                    <a:lnTo>
                      <a:pt x="222" y="176"/>
                    </a:lnTo>
                    <a:lnTo>
                      <a:pt x="216" y="166"/>
                    </a:lnTo>
                    <a:lnTo>
                      <a:pt x="208" y="158"/>
                    </a:lnTo>
                    <a:lnTo>
                      <a:pt x="208" y="158"/>
                    </a:lnTo>
                    <a:lnTo>
                      <a:pt x="200" y="156"/>
                    </a:lnTo>
                    <a:lnTo>
                      <a:pt x="192" y="154"/>
                    </a:lnTo>
                    <a:lnTo>
                      <a:pt x="192" y="154"/>
                    </a:lnTo>
                    <a:lnTo>
                      <a:pt x="190" y="154"/>
                    </a:lnTo>
                    <a:lnTo>
                      <a:pt x="190" y="154"/>
                    </a:lnTo>
                    <a:lnTo>
                      <a:pt x="186" y="146"/>
                    </a:lnTo>
                    <a:lnTo>
                      <a:pt x="178" y="142"/>
                    </a:lnTo>
                    <a:lnTo>
                      <a:pt x="178" y="142"/>
                    </a:lnTo>
                    <a:lnTo>
                      <a:pt x="170" y="138"/>
                    </a:lnTo>
                    <a:lnTo>
                      <a:pt x="162" y="138"/>
                    </a:lnTo>
                    <a:lnTo>
                      <a:pt x="162" y="138"/>
                    </a:lnTo>
                    <a:lnTo>
                      <a:pt x="160" y="138"/>
                    </a:lnTo>
                    <a:lnTo>
                      <a:pt x="160" y="138"/>
                    </a:lnTo>
                    <a:lnTo>
                      <a:pt x="156" y="130"/>
                    </a:lnTo>
                    <a:lnTo>
                      <a:pt x="148" y="124"/>
                    </a:lnTo>
                    <a:lnTo>
                      <a:pt x="148" y="124"/>
                    </a:lnTo>
                    <a:lnTo>
                      <a:pt x="142" y="122"/>
                    </a:lnTo>
                    <a:lnTo>
                      <a:pt x="134" y="120"/>
                    </a:lnTo>
                    <a:lnTo>
                      <a:pt x="134" y="120"/>
                    </a:lnTo>
                    <a:lnTo>
                      <a:pt x="126" y="122"/>
                    </a:lnTo>
                    <a:lnTo>
                      <a:pt x="118" y="124"/>
                    </a:lnTo>
                    <a:lnTo>
                      <a:pt x="112" y="130"/>
                    </a:lnTo>
                    <a:lnTo>
                      <a:pt x="106" y="136"/>
                    </a:lnTo>
                    <a:lnTo>
                      <a:pt x="102" y="144"/>
                    </a:lnTo>
                    <a:lnTo>
                      <a:pt x="80" y="132"/>
                    </a:lnTo>
                    <a:lnTo>
                      <a:pt x="80" y="132"/>
                    </a:lnTo>
                    <a:lnTo>
                      <a:pt x="76" y="128"/>
                    </a:lnTo>
                    <a:lnTo>
                      <a:pt x="74" y="124"/>
                    </a:lnTo>
                    <a:lnTo>
                      <a:pt x="72" y="120"/>
                    </a:lnTo>
                    <a:lnTo>
                      <a:pt x="74" y="114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4" y="42"/>
                    </a:lnTo>
                    <a:lnTo>
                      <a:pt x="98" y="38"/>
                    </a:lnTo>
                    <a:lnTo>
                      <a:pt x="102" y="36"/>
                    </a:lnTo>
                    <a:lnTo>
                      <a:pt x="106" y="36"/>
                    </a:lnTo>
                    <a:lnTo>
                      <a:pt x="140" y="34"/>
                    </a:lnTo>
                    <a:lnTo>
                      <a:pt x="138" y="38"/>
                    </a:lnTo>
                    <a:lnTo>
                      <a:pt x="138" y="38"/>
                    </a:lnTo>
                    <a:lnTo>
                      <a:pt x="134" y="46"/>
                    </a:lnTo>
                    <a:lnTo>
                      <a:pt x="132" y="52"/>
                    </a:lnTo>
                    <a:lnTo>
                      <a:pt x="132" y="60"/>
                    </a:lnTo>
                    <a:lnTo>
                      <a:pt x="134" y="66"/>
                    </a:lnTo>
                    <a:lnTo>
                      <a:pt x="134" y="66"/>
                    </a:lnTo>
                    <a:lnTo>
                      <a:pt x="136" y="72"/>
                    </a:lnTo>
                    <a:lnTo>
                      <a:pt x="140" y="78"/>
                    </a:lnTo>
                    <a:lnTo>
                      <a:pt x="144" y="84"/>
                    </a:lnTo>
                    <a:lnTo>
                      <a:pt x="150" y="88"/>
                    </a:lnTo>
                    <a:lnTo>
                      <a:pt x="150" y="88"/>
                    </a:lnTo>
                    <a:lnTo>
                      <a:pt x="158" y="92"/>
                    </a:lnTo>
                    <a:lnTo>
                      <a:pt x="168" y="92"/>
                    </a:lnTo>
                    <a:lnTo>
                      <a:pt x="168" y="92"/>
                    </a:lnTo>
                    <a:lnTo>
                      <a:pt x="178" y="92"/>
                    </a:lnTo>
                    <a:lnTo>
                      <a:pt x="186" y="88"/>
                    </a:lnTo>
                    <a:lnTo>
                      <a:pt x="194" y="82"/>
                    </a:lnTo>
                    <a:lnTo>
                      <a:pt x="198" y="74"/>
                    </a:lnTo>
                    <a:lnTo>
                      <a:pt x="212" y="52"/>
                    </a:lnTo>
                    <a:lnTo>
                      <a:pt x="288" y="92"/>
                    </a:lnTo>
                    <a:lnTo>
                      <a:pt x="288" y="92"/>
                    </a:lnTo>
                    <a:lnTo>
                      <a:pt x="290" y="94"/>
                    </a:lnTo>
                    <a:lnTo>
                      <a:pt x="294" y="98"/>
                    </a:lnTo>
                    <a:lnTo>
                      <a:pt x="294" y="98"/>
                    </a:lnTo>
                    <a:lnTo>
                      <a:pt x="294" y="100"/>
                    </a:lnTo>
                    <a:lnTo>
                      <a:pt x="294" y="100"/>
                    </a:lnTo>
                    <a:lnTo>
                      <a:pt x="296" y="100"/>
                    </a:lnTo>
                    <a:lnTo>
                      <a:pt x="318" y="136"/>
                    </a:lnTo>
                    <a:lnTo>
                      <a:pt x="318" y="136"/>
                    </a:lnTo>
                    <a:lnTo>
                      <a:pt x="320" y="144"/>
                    </a:lnTo>
                    <a:lnTo>
                      <a:pt x="320" y="150"/>
                    </a:lnTo>
                    <a:lnTo>
                      <a:pt x="316" y="158"/>
                    </a:lnTo>
                    <a:lnTo>
                      <a:pt x="310" y="162"/>
                    </a:lnTo>
                    <a:lnTo>
                      <a:pt x="310" y="162"/>
                    </a:lnTo>
                    <a:close/>
                    <a:moveTo>
                      <a:pt x="134" y="132"/>
                    </a:moveTo>
                    <a:lnTo>
                      <a:pt x="134" y="132"/>
                    </a:lnTo>
                    <a:lnTo>
                      <a:pt x="128" y="132"/>
                    </a:lnTo>
                    <a:lnTo>
                      <a:pt x="124" y="134"/>
                    </a:lnTo>
                    <a:lnTo>
                      <a:pt x="120" y="138"/>
                    </a:lnTo>
                    <a:lnTo>
                      <a:pt x="118" y="142"/>
                    </a:lnTo>
                    <a:lnTo>
                      <a:pt x="102" y="170"/>
                    </a:lnTo>
                    <a:lnTo>
                      <a:pt x="102" y="170"/>
                    </a:lnTo>
                    <a:lnTo>
                      <a:pt x="98" y="176"/>
                    </a:lnTo>
                    <a:lnTo>
                      <a:pt x="100" y="184"/>
                    </a:lnTo>
                    <a:lnTo>
                      <a:pt x="102" y="190"/>
                    </a:lnTo>
                    <a:lnTo>
                      <a:pt x="108" y="194"/>
                    </a:lnTo>
                    <a:lnTo>
                      <a:pt x="108" y="194"/>
                    </a:lnTo>
                    <a:lnTo>
                      <a:pt x="112" y="196"/>
                    </a:lnTo>
                    <a:lnTo>
                      <a:pt x="118" y="198"/>
                    </a:lnTo>
                    <a:lnTo>
                      <a:pt x="118" y="198"/>
                    </a:lnTo>
                    <a:lnTo>
                      <a:pt x="122" y="196"/>
                    </a:lnTo>
                    <a:lnTo>
                      <a:pt x="128" y="194"/>
                    </a:lnTo>
                    <a:lnTo>
                      <a:pt x="128" y="194"/>
                    </a:lnTo>
                    <a:lnTo>
                      <a:pt x="128" y="198"/>
                    </a:lnTo>
                    <a:lnTo>
                      <a:pt x="130" y="204"/>
                    </a:lnTo>
                    <a:lnTo>
                      <a:pt x="132" y="208"/>
                    </a:lnTo>
                    <a:lnTo>
                      <a:pt x="138" y="212"/>
                    </a:lnTo>
                    <a:lnTo>
                      <a:pt x="138" y="212"/>
                    </a:lnTo>
                    <a:lnTo>
                      <a:pt x="142" y="214"/>
                    </a:lnTo>
                    <a:lnTo>
                      <a:pt x="146" y="214"/>
                    </a:lnTo>
                    <a:lnTo>
                      <a:pt x="146" y="214"/>
                    </a:lnTo>
                    <a:lnTo>
                      <a:pt x="152" y="214"/>
                    </a:lnTo>
                    <a:lnTo>
                      <a:pt x="156" y="212"/>
                    </a:lnTo>
                    <a:lnTo>
                      <a:pt x="160" y="208"/>
                    </a:lnTo>
                    <a:lnTo>
                      <a:pt x="162" y="204"/>
                    </a:lnTo>
                    <a:lnTo>
                      <a:pt x="166" y="200"/>
                    </a:lnTo>
                    <a:lnTo>
                      <a:pt x="166" y="200"/>
                    </a:lnTo>
                    <a:lnTo>
                      <a:pt x="168" y="208"/>
                    </a:lnTo>
                    <a:lnTo>
                      <a:pt x="170" y="212"/>
                    </a:lnTo>
                    <a:lnTo>
                      <a:pt x="174" y="216"/>
                    </a:lnTo>
                    <a:lnTo>
                      <a:pt x="174" y="216"/>
                    </a:lnTo>
                    <a:lnTo>
                      <a:pt x="178" y="218"/>
                    </a:lnTo>
                    <a:lnTo>
                      <a:pt x="184" y="218"/>
                    </a:lnTo>
                    <a:lnTo>
                      <a:pt x="184" y="218"/>
                    </a:lnTo>
                    <a:lnTo>
                      <a:pt x="188" y="218"/>
                    </a:lnTo>
                    <a:lnTo>
                      <a:pt x="192" y="216"/>
                    </a:lnTo>
                    <a:lnTo>
                      <a:pt x="196" y="212"/>
                    </a:lnTo>
                    <a:lnTo>
                      <a:pt x="200" y="208"/>
                    </a:lnTo>
                    <a:lnTo>
                      <a:pt x="208" y="194"/>
                    </a:lnTo>
                    <a:lnTo>
                      <a:pt x="208" y="194"/>
                    </a:lnTo>
                    <a:lnTo>
                      <a:pt x="210" y="188"/>
                    </a:lnTo>
                    <a:lnTo>
                      <a:pt x="210" y="180"/>
                    </a:lnTo>
                    <a:lnTo>
                      <a:pt x="206" y="174"/>
                    </a:lnTo>
                    <a:lnTo>
                      <a:pt x="202" y="168"/>
                    </a:lnTo>
                    <a:lnTo>
                      <a:pt x="202" y="168"/>
                    </a:lnTo>
                    <a:lnTo>
                      <a:pt x="196" y="166"/>
                    </a:lnTo>
                    <a:lnTo>
                      <a:pt x="192" y="166"/>
                    </a:lnTo>
                    <a:lnTo>
                      <a:pt x="192" y="166"/>
                    </a:lnTo>
                    <a:lnTo>
                      <a:pt x="186" y="168"/>
                    </a:lnTo>
                    <a:lnTo>
                      <a:pt x="182" y="170"/>
                    </a:lnTo>
                    <a:lnTo>
                      <a:pt x="182" y="170"/>
                    </a:lnTo>
                    <a:lnTo>
                      <a:pt x="180" y="164"/>
                    </a:lnTo>
                    <a:lnTo>
                      <a:pt x="180" y="160"/>
                    </a:lnTo>
                    <a:lnTo>
                      <a:pt x="176" y="156"/>
                    </a:lnTo>
                    <a:lnTo>
                      <a:pt x="172" y="152"/>
                    </a:lnTo>
                    <a:lnTo>
                      <a:pt x="172" y="152"/>
                    </a:lnTo>
                    <a:lnTo>
                      <a:pt x="168" y="150"/>
                    </a:lnTo>
                    <a:lnTo>
                      <a:pt x="162" y="150"/>
                    </a:lnTo>
                    <a:lnTo>
                      <a:pt x="162" y="150"/>
                    </a:lnTo>
                    <a:lnTo>
                      <a:pt x="156" y="150"/>
                    </a:lnTo>
                    <a:lnTo>
                      <a:pt x="152" y="152"/>
                    </a:lnTo>
                    <a:lnTo>
                      <a:pt x="152" y="152"/>
                    </a:lnTo>
                    <a:lnTo>
                      <a:pt x="152" y="148"/>
                    </a:lnTo>
                    <a:lnTo>
                      <a:pt x="150" y="142"/>
                    </a:lnTo>
                    <a:lnTo>
                      <a:pt x="146" y="138"/>
                    </a:lnTo>
                    <a:lnTo>
                      <a:pt x="142" y="134"/>
                    </a:lnTo>
                    <a:lnTo>
                      <a:pt x="142" y="134"/>
                    </a:lnTo>
                    <a:lnTo>
                      <a:pt x="138" y="132"/>
                    </a:lnTo>
                    <a:lnTo>
                      <a:pt x="134" y="132"/>
                    </a:lnTo>
                    <a:close/>
                    <a:moveTo>
                      <a:pt x="378" y="0"/>
                    </a:moveTo>
                    <a:lnTo>
                      <a:pt x="316" y="18"/>
                    </a:lnTo>
                    <a:lnTo>
                      <a:pt x="366" y="184"/>
                    </a:lnTo>
                    <a:lnTo>
                      <a:pt x="386" y="178"/>
                    </a:lnTo>
                    <a:lnTo>
                      <a:pt x="386" y="178"/>
                    </a:lnTo>
                    <a:lnTo>
                      <a:pt x="394" y="160"/>
                    </a:lnTo>
                    <a:lnTo>
                      <a:pt x="398" y="140"/>
                    </a:lnTo>
                    <a:lnTo>
                      <a:pt x="402" y="118"/>
                    </a:lnTo>
                    <a:lnTo>
                      <a:pt x="404" y="96"/>
                    </a:lnTo>
                    <a:lnTo>
                      <a:pt x="404" y="96"/>
                    </a:lnTo>
                    <a:lnTo>
                      <a:pt x="402" y="70"/>
                    </a:lnTo>
                    <a:lnTo>
                      <a:pt x="398" y="46"/>
                    </a:lnTo>
                    <a:lnTo>
                      <a:pt x="390" y="22"/>
                    </a:lnTo>
                    <a:lnTo>
                      <a:pt x="378" y="0"/>
                    </a:lnTo>
                    <a:lnTo>
                      <a:pt x="378" y="0"/>
                    </a:lnTo>
                    <a:close/>
                    <a:moveTo>
                      <a:pt x="26" y="0"/>
                    </a:moveTo>
                    <a:lnTo>
                      <a:pt x="26" y="0"/>
                    </a:lnTo>
                    <a:lnTo>
                      <a:pt x="14" y="22"/>
                    </a:lnTo>
                    <a:lnTo>
                      <a:pt x="6" y="46"/>
                    </a:lnTo>
                    <a:lnTo>
                      <a:pt x="2" y="70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" y="118"/>
                    </a:lnTo>
                    <a:lnTo>
                      <a:pt x="6" y="140"/>
                    </a:lnTo>
                    <a:lnTo>
                      <a:pt x="10" y="160"/>
                    </a:lnTo>
                    <a:lnTo>
                      <a:pt x="18" y="178"/>
                    </a:lnTo>
                    <a:lnTo>
                      <a:pt x="40" y="184"/>
                    </a:lnTo>
                    <a:lnTo>
                      <a:pt x="88" y="18"/>
                    </a:lnTo>
                    <a:lnTo>
                      <a:pt x="26" y="0"/>
                    </a:lnTo>
                    <a:close/>
                    <a:moveTo>
                      <a:pt x="90" y="164"/>
                    </a:moveTo>
                    <a:lnTo>
                      <a:pt x="96" y="154"/>
                    </a:lnTo>
                    <a:lnTo>
                      <a:pt x="74" y="142"/>
                    </a:lnTo>
                    <a:lnTo>
                      <a:pt x="74" y="142"/>
                    </a:lnTo>
                    <a:lnTo>
                      <a:pt x="70" y="138"/>
                    </a:lnTo>
                    <a:lnTo>
                      <a:pt x="68" y="142"/>
                    </a:lnTo>
                    <a:lnTo>
                      <a:pt x="68" y="142"/>
                    </a:lnTo>
                    <a:lnTo>
                      <a:pt x="64" y="150"/>
                    </a:lnTo>
                    <a:lnTo>
                      <a:pt x="66" y="158"/>
                    </a:lnTo>
                    <a:lnTo>
                      <a:pt x="68" y="164"/>
                    </a:lnTo>
                    <a:lnTo>
                      <a:pt x="74" y="170"/>
                    </a:lnTo>
                    <a:lnTo>
                      <a:pt x="74" y="170"/>
                    </a:lnTo>
                    <a:lnTo>
                      <a:pt x="80" y="172"/>
                    </a:lnTo>
                    <a:lnTo>
                      <a:pt x="84" y="172"/>
                    </a:lnTo>
                    <a:lnTo>
                      <a:pt x="84" y="172"/>
                    </a:lnTo>
                    <a:lnTo>
                      <a:pt x="88" y="172"/>
                    </a:lnTo>
                    <a:lnTo>
                      <a:pt x="88" y="172"/>
                    </a:lnTo>
                    <a:lnTo>
                      <a:pt x="90" y="164"/>
                    </a:lnTo>
                    <a:lnTo>
                      <a:pt x="90" y="164"/>
                    </a:lnTo>
                    <a:close/>
                    <a:moveTo>
                      <a:pt x="328" y="106"/>
                    </a:moveTo>
                    <a:lnTo>
                      <a:pt x="306" y="34"/>
                    </a:lnTo>
                    <a:lnTo>
                      <a:pt x="306" y="34"/>
                    </a:lnTo>
                    <a:lnTo>
                      <a:pt x="304" y="30"/>
                    </a:lnTo>
                    <a:lnTo>
                      <a:pt x="300" y="26"/>
                    </a:lnTo>
                    <a:lnTo>
                      <a:pt x="296" y="24"/>
                    </a:lnTo>
                    <a:lnTo>
                      <a:pt x="292" y="22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194" y="2"/>
                    </a:lnTo>
                    <a:lnTo>
                      <a:pt x="194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88" y="0"/>
                    </a:lnTo>
                    <a:lnTo>
                      <a:pt x="188" y="0"/>
                    </a:lnTo>
                    <a:lnTo>
                      <a:pt x="182" y="2"/>
                    </a:lnTo>
                    <a:lnTo>
                      <a:pt x="176" y="4"/>
                    </a:lnTo>
                    <a:lnTo>
                      <a:pt x="170" y="8"/>
                    </a:lnTo>
                    <a:lnTo>
                      <a:pt x="166" y="12"/>
                    </a:lnTo>
                    <a:lnTo>
                      <a:pt x="148" y="44"/>
                    </a:lnTo>
                    <a:lnTo>
                      <a:pt x="148" y="44"/>
                    </a:lnTo>
                    <a:lnTo>
                      <a:pt x="144" y="54"/>
                    </a:lnTo>
                    <a:lnTo>
                      <a:pt x="146" y="62"/>
                    </a:lnTo>
                    <a:lnTo>
                      <a:pt x="150" y="72"/>
                    </a:lnTo>
                    <a:lnTo>
                      <a:pt x="156" y="78"/>
                    </a:lnTo>
                    <a:lnTo>
                      <a:pt x="156" y="78"/>
                    </a:lnTo>
                    <a:lnTo>
                      <a:pt x="162" y="80"/>
                    </a:lnTo>
                    <a:lnTo>
                      <a:pt x="168" y="80"/>
                    </a:lnTo>
                    <a:lnTo>
                      <a:pt x="168" y="80"/>
                    </a:lnTo>
                    <a:lnTo>
                      <a:pt x="174" y="80"/>
                    </a:lnTo>
                    <a:lnTo>
                      <a:pt x="180" y="78"/>
                    </a:lnTo>
                    <a:lnTo>
                      <a:pt x="184" y="74"/>
                    </a:lnTo>
                    <a:lnTo>
                      <a:pt x="188" y="68"/>
                    </a:lnTo>
                    <a:lnTo>
                      <a:pt x="208" y="36"/>
                    </a:lnTo>
                    <a:lnTo>
                      <a:pt x="292" y="82"/>
                    </a:lnTo>
                    <a:lnTo>
                      <a:pt x="292" y="82"/>
                    </a:lnTo>
                    <a:lnTo>
                      <a:pt x="298" y="86"/>
                    </a:lnTo>
                    <a:lnTo>
                      <a:pt x="304" y="90"/>
                    </a:lnTo>
                    <a:lnTo>
                      <a:pt x="304" y="90"/>
                    </a:lnTo>
                    <a:lnTo>
                      <a:pt x="304" y="94"/>
                    </a:lnTo>
                    <a:lnTo>
                      <a:pt x="304" y="94"/>
                    </a:lnTo>
                    <a:lnTo>
                      <a:pt x="306" y="94"/>
                    </a:lnTo>
                    <a:lnTo>
                      <a:pt x="324" y="124"/>
                    </a:lnTo>
                    <a:lnTo>
                      <a:pt x="324" y="124"/>
                    </a:lnTo>
                    <a:lnTo>
                      <a:pt x="326" y="120"/>
                    </a:lnTo>
                    <a:lnTo>
                      <a:pt x="328" y="116"/>
                    </a:lnTo>
                    <a:lnTo>
                      <a:pt x="330" y="110"/>
                    </a:lnTo>
                    <a:lnTo>
                      <a:pt x="328" y="106"/>
                    </a:lnTo>
                    <a:lnTo>
                      <a:pt x="328" y="106"/>
                    </a:lnTo>
                    <a:close/>
                  </a:path>
                </a:pathLst>
              </a:custGeom>
              <a:solidFill>
                <a:srgbClr val="59698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0" name="Google Shape;250;p38"/>
              <p:cNvSpPr/>
              <p:nvPr/>
            </p:nvSpPr>
            <p:spPr>
              <a:xfrm>
                <a:off x="886327" y="4873369"/>
                <a:ext cx="407068" cy="457951"/>
              </a:xfrm>
              <a:custGeom>
                <a:avLst/>
                <a:gdLst/>
                <a:ahLst/>
                <a:cxnLst/>
                <a:rect l="l" t="t" r="r" b="b"/>
                <a:pathLst>
                  <a:path w="336" h="378" extrusionOk="0">
                    <a:moveTo>
                      <a:pt x="42" y="152"/>
                    </a:moveTo>
                    <a:lnTo>
                      <a:pt x="42" y="152"/>
                    </a:lnTo>
                    <a:lnTo>
                      <a:pt x="48" y="154"/>
                    </a:lnTo>
                    <a:lnTo>
                      <a:pt x="54" y="152"/>
                    </a:lnTo>
                    <a:lnTo>
                      <a:pt x="58" y="150"/>
                    </a:lnTo>
                    <a:lnTo>
                      <a:pt x="62" y="146"/>
                    </a:lnTo>
                    <a:lnTo>
                      <a:pt x="62" y="146"/>
                    </a:lnTo>
                    <a:lnTo>
                      <a:pt x="62" y="142"/>
                    </a:lnTo>
                    <a:lnTo>
                      <a:pt x="62" y="142"/>
                    </a:lnTo>
                    <a:lnTo>
                      <a:pt x="74" y="134"/>
                    </a:lnTo>
                    <a:lnTo>
                      <a:pt x="86" y="122"/>
                    </a:lnTo>
                    <a:lnTo>
                      <a:pt x="86" y="122"/>
                    </a:lnTo>
                    <a:lnTo>
                      <a:pt x="64" y="166"/>
                    </a:lnTo>
                    <a:lnTo>
                      <a:pt x="50" y="200"/>
                    </a:lnTo>
                    <a:lnTo>
                      <a:pt x="44" y="220"/>
                    </a:lnTo>
                    <a:lnTo>
                      <a:pt x="42" y="228"/>
                    </a:lnTo>
                    <a:lnTo>
                      <a:pt x="66" y="242"/>
                    </a:lnTo>
                    <a:lnTo>
                      <a:pt x="88" y="256"/>
                    </a:lnTo>
                    <a:lnTo>
                      <a:pt x="88" y="256"/>
                    </a:lnTo>
                    <a:lnTo>
                      <a:pt x="94" y="250"/>
                    </a:lnTo>
                    <a:lnTo>
                      <a:pt x="110" y="232"/>
                    </a:lnTo>
                    <a:lnTo>
                      <a:pt x="134" y="202"/>
                    </a:lnTo>
                    <a:lnTo>
                      <a:pt x="148" y="182"/>
                    </a:lnTo>
                    <a:lnTo>
                      <a:pt x="162" y="160"/>
                    </a:lnTo>
                    <a:lnTo>
                      <a:pt x="162" y="160"/>
                    </a:lnTo>
                    <a:lnTo>
                      <a:pt x="174" y="136"/>
                    </a:lnTo>
                    <a:lnTo>
                      <a:pt x="184" y="114"/>
                    </a:lnTo>
                    <a:lnTo>
                      <a:pt x="200" y="80"/>
                    </a:lnTo>
                    <a:lnTo>
                      <a:pt x="206" y="56"/>
                    </a:lnTo>
                    <a:lnTo>
                      <a:pt x="208" y="48"/>
                    </a:lnTo>
                    <a:lnTo>
                      <a:pt x="184" y="34"/>
                    </a:lnTo>
                    <a:lnTo>
                      <a:pt x="162" y="22"/>
                    </a:lnTo>
                    <a:lnTo>
                      <a:pt x="162" y="22"/>
                    </a:lnTo>
                    <a:lnTo>
                      <a:pt x="160" y="14"/>
                    </a:lnTo>
                    <a:lnTo>
                      <a:pt x="154" y="8"/>
                    </a:lnTo>
                    <a:lnTo>
                      <a:pt x="154" y="8"/>
                    </a:lnTo>
                    <a:lnTo>
                      <a:pt x="146" y="4"/>
                    </a:lnTo>
                    <a:lnTo>
                      <a:pt x="138" y="4"/>
                    </a:lnTo>
                    <a:lnTo>
                      <a:pt x="130" y="4"/>
                    </a:lnTo>
                    <a:lnTo>
                      <a:pt x="122" y="8"/>
                    </a:lnTo>
                    <a:lnTo>
                      <a:pt x="122" y="8"/>
                    </a:lnTo>
                    <a:lnTo>
                      <a:pt x="116" y="14"/>
                    </a:lnTo>
                    <a:lnTo>
                      <a:pt x="110" y="20"/>
                    </a:lnTo>
                    <a:lnTo>
                      <a:pt x="104" y="40"/>
                    </a:lnTo>
                    <a:lnTo>
                      <a:pt x="104" y="40"/>
                    </a:lnTo>
                    <a:lnTo>
                      <a:pt x="98" y="64"/>
                    </a:lnTo>
                    <a:lnTo>
                      <a:pt x="92" y="80"/>
                    </a:lnTo>
                    <a:lnTo>
                      <a:pt x="84" y="98"/>
                    </a:lnTo>
                    <a:lnTo>
                      <a:pt x="84" y="98"/>
                    </a:lnTo>
                    <a:lnTo>
                      <a:pt x="78" y="108"/>
                    </a:lnTo>
                    <a:lnTo>
                      <a:pt x="70" y="116"/>
                    </a:lnTo>
                    <a:lnTo>
                      <a:pt x="56" y="128"/>
                    </a:lnTo>
                    <a:lnTo>
                      <a:pt x="56" y="128"/>
                    </a:lnTo>
                    <a:lnTo>
                      <a:pt x="54" y="126"/>
                    </a:lnTo>
                    <a:lnTo>
                      <a:pt x="54" y="126"/>
                    </a:lnTo>
                    <a:lnTo>
                      <a:pt x="50" y="126"/>
                    </a:lnTo>
                    <a:lnTo>
                      <a:pt x="44" y="126"/>
                    </a:lnTo>
                    <a:lnTo>
                      <a:pt x="40" y="128"/>
                    </a:lnTo>
                    <a:lnTo>
                      <a:pt x="36" y="134"/>
                    </a:lnTo>
                    <a:lnTo>
                      <a:pt x="36" y="134"/>
                    </a:lnTo>
                    <a:lnTo>
                      <a:pt x="34" y="138"/>
                    </a:lnTo>
                    <a:lnTo>
                      <a:pt x="36" y="144"/>
                    </a:lnTo>
                    <a:lnTo>
                      <a:pt x="38" y="148"/>
                    </a:lnTo>
                    <a:lnTo>
                      <a:pt x="42" y="152"/>
                    </a:lnTo>
                    <a:lnTo>
                      <a:pt x="42" y="152"/>
                    </a:lnTo>
                    <a:close/>
                    <a:moveTo>
                      <a:pt x="158" y="48"/>
                    </a:moveTo>
                    <a:lnTo>
                      <a:pt x="158" y="48"/>
                    </a:lnTo>
                    <a:lnTo>
                      <a:pt x="162" y="46"/>
                    </a:lnTo>
                    <a:lnTo>
                      <a:pt x="166" y="46"/>
                    </a:lnTo>
                    <a:lnTo>
                      <a:pt x="166" y="46"/>
                    </a:lnTo>
                    <a:lnTo>
                      <a:pt x="168" y="50"/>
                    </a:lnTo>
                    <a:lnTo>
                      <a:pt x="168" y="54"/>
                    </a:lnTo>
                    <a:lnTo>
                      <a:pt x="168" y="54"/>
                    </a:lnTo>
                    <a:lnTo>
                      <a:pt x="152" y="76"/>
                    </a:lnTo>
                    <a:lnTo>
                      <a:pt x="136" y="100"/>
                    </a:lnTo>
                    <a:lnTo>
                      <a:pt x="116" y="134"/>
                    </a:lnTo>
                    <a:lnTo>
                      <a:pt x="116" y="134"/>
                    </a:lnTo>
                    <a:lnTo>
                      <a:pt x="96" y="168"/>
                    </a:lnTo>
                    <a:lnTo>
                      <a:pt x="84" y="194"/>
                    </a:lnTo>
                    <a:lnTo>
                      <a:pt x="74" y="216"/>
                    </a:lnTo>
                    <a:lnTo>
                      <a:pt x="74" y="216"/>
                    </a:lnTo>
                    <a:lnTo>
                      <a:pt x="72" y="220"/>
                    </a:lnTo>
                    <a:lnTo>
                      <a:pt x="68" y="220"/>
                    </a:lnTo>
                    <a:lnTo>
                      <a:pt x="68" y="220"/>
                    </a:lnTo>
                    <a:lnTo>
                      <a:pt x="66" y="220"/>
                    </a:lnTo>
                    <a:lnTo>
                      <a:pt x="66" y="220"/>
                    </a:lnTo>
                    <a:lnTo>
                      <a:pt x="64" y="218"/>
                    </a:lnTo>
                    <a:lnTo>
                      <a:pt x="62" y="212"/>
                    </a:lnTo>
                    <a:lnTo>
                      <a:pt x="62" y="212"/>
                    </a:lnTo>
                    <a:lnTo>
                      <a:pt x="74" y="188"/>
                    </a:lnTo>
                    <a:lnTo>
                      <a:pt x="86" y="162"/>
                    </a:lnTo>
                    <a:lnTo>
                      <a:pt x="106" y="128"/>
                    </a:lnTo>
                    <a:lnTo>
                      <a:pt x="106" y="128"/>
                    </a:lnTo>
                    <a:lnTo>
                      <a:pt x="126" y="92"/>
                    </a:lnTo>
                    <a:lnTo>
                      <a:pt x="142" y="68"/>
                    </a:lnTo>
                    <a:lnTo>
                      <a:pt x="158" y="48"/>
                    </a:lnTo>
                    <a:lnTo>
                      <a:pt x="158" y="48"/>
                    </a:lnTo>
                    <a:close/>
                    <a:moveTo>
                      <a:pt x="120" y="44"/>
                    </a:moveTo>
                    <a:lnTo>
                      <a:pt x="120" y="44"/>
                    </a:lnTo>
                    <a:lnTo>
                      <a:pt x="124" y="28"/>
                    </a:lnTo>
                    <a:lnTo>
                      <a:pt x="128" y="24"/>
                    </a:lnTo>
                    <a:lnTo>
                      <a:pt x="130" y="20"/>
                    </a:lnTo>
                    <a:lnTo>
                      <a:pt x="130" y="20"/>
                    </a:lnTo>
                    <a:lnTo>
                      <a:pt x="134" y="20"/>
                    </a:lnTo>
                    <a:lnTo>
                      <a:pt x="138" y="20"/>
                    </a:lnTo>
                    <a:lnTo>
                      <a:pt x="144" y="22"/>
                    </a:lnTo>
                    <a:lnTo>
                      <a:pt x="144" y="22"/>
                    </a:lnTo>
                    <a:lnTo>
                      <a:pt x="148" y="26"/>
                    </a:lnTo>
                    <a:lnTo>
                      <a:pt x="148" y="30"/>
                    </a:lnTo>
                    <a:lnTo>
                      <a:pt x="148" y="34"/>
                    </a:lnTo>
                    <a:lnTo>
                      <a:pt x="148" y="34"/>
                    </a:lnTo>
                    <a:lnTo>
                      <a:pt x="128" y="58"/>
                    </a:lnTo>
                    <a:lnTo>
                      <a:pt x="104" y="94"/>
                    </a:lnTo>
                    <a:lnTo>
                      <a:pt x="104" y="94"/>
                    </a:lnTo>
                    <a:lnTo>
                      <a:pt x="114" y="66"/>
                    </a:lnTo>
                    <a:lnTo>
                      <a:pt x="120" y="44"/>
                    </a:lnTo>
                    <a:lnTo>
                      <a:pt x="120" y="44"/>
                    </a:lnTo>
                    <a:close/>
                    <a:moveTo>
                      <a:pt x="50" y="270"/>
                    </a:moveTo>
                    <a:lnTo>
                      <a:pt x="50" y="270"/>
                    </a:lnTo>
                    <a:lnTo>
                      <a:pt x="34" y="262"/>
                    </a:lnTo>
                    <a:lnTo>
                      <a:pt x="38" y="240"/>
                    </a:lnTo>
                    <a:lnTo>
                      <a:pt x="80" y="264"/>
                    </a:lnTo>
                    <a:lnTo>
                      <a:pt x="64" y="280"/>
                    </a:lnTo>
                    <a:lnTo>
                      <a:pt x="64" y="280"/>
                    </a:lnTo>
                    <a:lnTo>
                      <a:pt x="50" y="270"/>
                    </a:lnTo>
                    <a:lnTo>
                      <a:pt x="50" y="270"/>
                    </a:lnTo>
                    <a:close/>
                    <a:moveTo>
                      <a:pt x="212" y="36"/>
                    </a:moveTo>
                    <a:lnTo>
                      <a:pt x="170" y="12"/>
                    </a:lnTo>
                    <a:lnTo>
                      <a:pt x="170" y="12"/>
                    </a:lnTo>
                    <a:lnTo>
                      <a:pt x="176" y="4"/>
                    </a:lnTo>
                    <a:lnTo>
                      <a:pt x="184" y="0"/>
                    </a:lnTo>
                    <a:lnTo>
                      <a:pt x="194" y="0"/>
                    </a:lnTo>
                    <a:lnTo>
                      <a:pt x="204" y="2"/>
                    </a:lnTo>
                    <a:lnTo>
                      <a:pt x="204" y="2"/>
                    </a:lnTo>
                    <a:lnTo>
                      <a:pt x="210" y="8"/>
                    </a:lnTo>
                    <a:lnTo>
                      <a:pt x="214" y="18"/>
                    </a:lnTo>
                    <a:lnTo>
                      <a:pt x="216" y="26"/>
                    </a:lnTo>
                    <a:lnTo>
                      <a:pt x="212" y="36"/>
                    </a:lnTo>
                    <a:lnTo>
                      <a:pt x="212" y="36"/>
                    </a:lnTo>
                    <a:close/>
                    <a:moveTo>
                      <a:pt x="336" y="212"/>
                    </a:moveTo>
                    <a:lnTo>
                      <a:pt x="336" y="212"/>
                    </a:lnTo>
                    <a:lnTo>
                      <a:pt x="334" y="216"/>
                    </a:lnTo>
                    <a:lnTo>
                      <a:pt x="332" y="218"/>
                    </a:lnTo>
                    <a:lnTo>
                      <a:pt x="330" y="222"/>
                    </a:lnTo>
                    <a:lnTo>
                      <a:pt x="326" y="222"/>
                    </a:lnTo>
                    <a:lnTo>
                      <a:pt x="326" y="222"/>
                    </a:lnTo>
                    <a:lnTo>
                      <a:pt x="292" y="222"/>
                    </a:lnTo>
                    <a:lnTo>
                      <a:pt x="264" y="226"/>
                    </a:lnTo>
                    <a:lnTo>
                      <a:pt x="240" y="228"/>
                    </a:lnTo>
                    <a:lnTo>
                      <a:pt x="220" y="234"/>
                    </a:lnTo>
                    <a:lnTo>
                      <a:pt x="206" y="240"/>
                    </a:lnTo>
                    <a:lnTo>
                      <a:pt x="196" y="246"/>
                    </a:lnTo>
                    <a:lnTo>
                      <a:pt x="190" y="252"/>
                    </a:lnTo>
                    <a:lnTo>
                      <a:pt x="188" y="260"/>
                    </a:lnTo>
                    <a:lnTo>
                      <a:pt x="188" y="260"/>
                    </a:lnTo>
                    <a:lnTo>
                      <a:pt x="188" y="264"/>
                    </a:lnTo>
                    <a:lnTo>
                      <a:pt x="192" y="270"/>
                    </a:lnTo>
                    <a:lnTo>
                      <a:pt x="204" y="278"/>
                    </a:lnTo>
                    <a:lnTo>
                      <a:pt x="204" y="278"/>
                    </a:lnTo>
                    <a:lnTo>
                      <a:pt x="212" y="284"/>
                    </a:lnTo>
                    <a:lnTo>
                      <a:pt x="220" y="292"/>
                    </a:lnTo>
                    <a:lnTo>
                      <a:pt x="226" y="302"/>
                    </a:lnTo>
                    <a:lnTo>
                      <a:pt x="228" y="308"/>
                    </a:lnTo>
                    <a:lnTo>
                      <a:pt x="228" y="314"/>
                    </a:lnTo>
                    <a:lnTo>
                      <a:pt x="228" y="314"/>
                    </a:lnTo>
                    <a:lnTo>
                      <a:pt x="228" y="324"/>
                    </a:lnTo>
                    <a:lnTo>
                      <a:pt x="222" y="334"/>
                    </a:lnTo>
                    <a:lnTo>
                      <a:pt x="214" y="342"/>
                    </a:lnTo>
                    <a:lnTo>
                      <a:pt x="200" y="350"/>
                    </a:lnTo>
                    <a:lnTo>
                      <a:pt x="184" y="356"/>
                    </a:lnTo>
                    <a:lnTo>
                      <a:pt x="166" y="362"/>
                    </a:lnTo>
                    <a:lnTo>
                      <a:pt x="142" y="368"/>
                    </a:lnTo>
                    <a:lnTo>
                      <a:pt x="116" y="372"/>
                    </a:lnTo>
                    <a:lnTo>
                      <a:pt x="116" y="372"/>
                    </a:lnTo>
                    <a:lnTo>
                      <a:pt x="78" y="376"/>
                    </a:lnTo>
                    <a:lnTo>
                      <a:pt x="44" y="378"/>
                    </a:lnTo>
                    <a:lnTo>
                      <a:pt x="10" y="378"/>
                    </a:lnTo>
                    <a:lnTo>
                      <a:pt x="10" y="378"/>
                    </a:lnTo>
                    <a:lnTo>
                      <a:pt x="6" y="378"/>
                    </a:lnTo>
                    <a:lnTo>
                      <a:pt x="2" y="376"/>
                    </a:lnTo>
                    <a:lnTo>
                      <a:pt x="0" y="372"/>
                    </a:lnTo>
                    <a:lnTo>
                      <a:pt x="0" y="368"/>
                    </a:lnTo>
                    <a:lnTo>
                      <a:pt x="0" y="368"/>
                    </a:lnTo>
                    <a:lnTo>
                      <a:pt x="0" y="364"/>
                    </a:lnTo>
                    <a:lnTo>
                      <a:pt x="2" y="362"/>
                    </a:lnTo>
                    <a:lnTo>
                      <a:pt x="6" y="360"/>
                    </a:lnTo>
                    <a:lnTo>
                      <a:pt x="10" y="358"/>
                    </a:lnTo>
                    <a:lnTo>
                      <a:pt x="10" y="358"/>
                    </a:lnTo>
                    <a:lnTo>
                      <a:pt x="54" y="358"/>
                    </a:lnTo>
                    <a:lnTo>
                      <a:pt x="92" y="354"/>
                    </a:lnTo>
                    <a:lnTo>
                      <a:pt x="126" y="350"/>
                    </a:lnTo>
                    <a:lnTo>
                      <a:pt x="156" y="344"/>
                    </a:lnTo>
                    <a:lnTo>
                      <a:pt x="178" y="338"/>
                    </a:lnTo>
                    <a:lnTo>
                      <a:pt x="194" y="330"/>
                    </a:lnTo>
                    <a:lnTo>
                      <a:pt x="206" y="322"/>
                    </a:lnTo>
                    <a:lnTo>
                      <a:pt x="208" y="318"/>
                    </a:lnTo>
                    <a:lnTo>
                      <a:pt x="208" y="314"/>
                    </a:lnTo>
                    <a:lnTo>
                      <a:pt x="208" y="314"/>
                    </a:lnTo>
                    <a:lnTo>
                      <a:pt x="208" y="310"/>
                    </a:lnTo>
                    <a:lnTo>
                      <a:pt x="204" y="304"/>
                    </a:lnTo>
                    <a:lnTo>
                      <a:pt x="192" y="294"/>
                    </a:lnTo>
                    <a:lnTo>
                      <a:pt x="192" y="294"/>
                    </a:lnTo>
                    <a:lnTo>
                      <a:pt x="184" y="288"/>
                    </a:lnTo>
                    <a:lnTo>
                      <a:pt x="176" y="282"/>
                    </a:lnTo>
                    <a:lnTo>
                      <a:pt x="170" y="272"/>
                    </a:lnTo>
                    <a:lnTo>
                      <a:pt x="168" y="266"/>
                    </a:lnTo>
                    <a:lnTo>
                      <a:pt x="168" y="260"/>
                    </a:lnTo>
                    <a:lnTo>
                      <a:pt x="168" y="260"/>
                    </a:lnTo>
                    <a:lnTo>
                      <a:pt x="168" y="250"/>
                    </a:lnTo>
                    <a:lnTo>
                      <a:pt x="172" y="242"/>
                    </a:lnTo>
                    <a:lnTo>
                      <a:pt x="178" y="234"/>
                    </a:lnTo>
                    <a:lnTo>
                      <a:pt x="186" y="228"/>
                    </a:lnTo>
                    <a:lnTo>
                      <a:pt x="194" y="224"/>
                    </a:lnTo>
                    <a:lnTo>
                      <a:pt x="204" y="218"/>
                    </a:lnTo>
                    <a:lnTo>
                      <a:pt x="228" y="212"/>
                    </a:lnTo>
                    <a:lnTo>
                      <a:pt x="254" y="206"/>
                    </a:lnTo>
                    <a:lnTo>
                      <a:pt x="280" y="204"/>
                    </a:lnTo>
                    <a:lnTo>
                      <a:pt x="326" y="202"/>
                    </a:lnTo>
                    <a:lnTo>
                      <a:pt x="326" y="202"/>
                    </a:lnTo>
                    <a:lnTo>
                      <a:pt x="330" y="202"/>
                    </a:lnTo>
                    <a:lnTo>
                      <a:pt x="332" y="204"/>
                    </a:lnTo>
                    <a:lnTo>
                      <a:pt x="334" y="208"/>
                    </a:lnTo>
                    <a:lnTo>
                      <a:pt x="336" y="212"/>
                    </a:lnTo>
                    <a:lnTo>
                      <a:pt x="336" y="212"/>
                    </a:lnTo>
                    <a:close/>
                    <a:moveTo>
                      <a:pt x="68" y="304"/>
                    </a:moveTo>
                    <a:lnTo>
                      <a:pt x="10" y="338"/>
                    </a:lnTo>
                    <a:lnTo>
                      <a:pt x="10" y="270"/>
                    </a:lnTo>
                    <a:lnTo>
                      <a:pt x="10" y="270"/>
                    </a:lnTo>
                    <a:lnTo>
                      <a:pt x="16" y="268"/>
                    </a:lnTo>
                    <a:lnTo>
                      <a:pt x="22" y="270"/>
                    </a:lnTo>
                    <a:lnTo>
                      <a:pt x="30" y="270"/>
                    </a:lnTo>
                    <a:lnTo>
                      <a:pt x="40" y="274"/>
                    </a:lnTo>
                    <a:lnTo>
                      <a:pt x="24" y="302"/>
                    </a:lnTo>
                    <a:lnTo>
                      <a:pt x="24" y="302"/>
                    </a:lnTo>
                    <a:lnTo>
                      <a:pt x="22" y="308"/>
                    </a:lnTo>
                    <a:lnTo>
                      <a:pt x="26" y="310"/>
                    </a:lnTo>
                    <a:lnTo>
                      <a:pt x="26" y="310"/>
                    </a:lnTo>
                    <a:lnTo>
                      <a:pt x="28" y="312"/>
                    </a:lnTo>
                    <a:lnTo>
                      <a:pt x="28" y="312"/>
                    </a:lnTo>
                    <a:lnTo>
                      <a:pt x="32" y="310"/>
                    </a:lnTo>
                    <a:lnTo>
                      <a:pt x="34" y="308"/>
                    </a:lnTo>
                    <a:lnTo>
                      <a:pt x="50" y="280"/>
                    </a:lnTo>
                    <a:lnTo>
                      <a:pt x="50" y="280"/>
                    </a:lnTo>
                    <a:lnTo>
                      <a:pt x="58" y="286"/>
                    </a:lnTo>
                    <a:lnTo>
                      <a:pt x="64" y="292"/>
                    </a:lnTo>
                    <a:lnTo>
                      <a:pt x="66" y="298"/>
                    </a:lnTo>
                    <a:lnTo>
                      <a:pt x="68" y="304"/>
                    </a:lnTo>
                    <a:lnTo>
                      <a:pt x="68" y="304"/>
                    </a:lnTo>
                    <a:close/>
                  </a:path>
                </a:pathLst>
              </a:custGeom>
              <a:solidFill>
                <a:srgbClr val="CAD1D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1" name="Google Shape;251;p38"/>
              <p:cNvSpPr/>
              <p:nvPr/>
            </p:nvSpPr>
            <p:spPr>
              <a:xfrm>
                <a:off x="3151405" y="5936660"/>
                <a:ext cx="611100" cy="611100"/>
              </a:xfrm>
              <a:prstGeom prst="ellipse">
                <a:avLst/>
              </a:prstGeom>
              <a:solidFill>
                <a:srgbClr val="072B6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2" name="Google Shape;252;p38"/>
              <p:cNvSpPr/>
              <p:nvPr/>
            </p:nvSpPr>
            <p:spPr>
              <a:xfrm>
                <a:off x="751287" y="2467054"/>
                <a:ext cx="611100" cy="611100"/>
              </a:xfrm>
              <a:prstGeom prst="ellipse">
                <a:avLst/>
              </a:prstGeom>
              <a:solidFill>
                <a:srgbClr val="ACCBF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</p:grpSp>
      </p:grpSp>
      <p:sp>
        <p:nvSpPr>
          <p:cNvPr id="253" name="Google Shape;253;p38"/>
          <p:cNvSpPr/>
          <p:nvPr/>
        </p:nvSpPr>
        <p:spPr>
          <a:xfrm>
            <a:off x="1019065" y="1364763"/>
            <a:ext cx="265775" cy="374125"/>
          </a:xfrm>
          <a:custGeom>
            <a:avLst/>
            <a:gdLst/>
            <a:ahLst/>
            <a:cxnLst/>
            <a:rect l="l" t="t" r="r" b="b"/>
            <a:pathLst>
              <a:path w="252" h="348" extrusionOk="0">
                <a:moveTo>
                  <a:pt x="252" y="32"/>
                </a:moveTo>
                <a:lnTo>
                  <a:pt x="252" y="332"/>
                </a:lnTo>
                <a:lnTo>
                  <a:pt x="252" y="332"/>
                </a:lnTo>
                <a:lnTo>
                  <a:pt x="250" y="338"/>
                </a:lnTo>
                <a:lnTo>
                  <a:pt x="248" y="344"/>
                </a:lnTo>
                <a:lnTo>
                  <a:pt x="242" y="346"/>
                </a:lnTo>
                <a:lnTo>
                  <a:pt x="236" y="348"/>
                </a:lnTo>
                <a:lnTo>
                  <a:pt x="16" y="348"/>
                </a:lnTo>
                <a:lnTo>
                  <a:pt x="16" y="348"/>
                </a:lnTo>
                <a:lnTo>
                  <a:pt x="10" y="346"/>
                </a:lnTo>
                <a:lnTo>
                  <a:pt x="4" y="344"/>
                </a:lnTo>
                <a:lnTo>
                  <a:pt x="2" y="338"/>
                </a:lnTo>
                <a:lnTo>
                  <a:pt x="0" y="332"/>
                </a:lnTo>
                <a:lnTo>
                  <a:pt x="0" y="32"/>
                </a:lnTo>
                <a:lnTo>
                  <a:pt x="0" y="32"/>
                </a:lnTo>
                <a:lnTo>
                  <a:pt x="2" y="26"/>
                </a:lnTo>
                <a:lnTo>
                  <a:pt x="4" y="20"/>
                </a:lnTo>
                <a:lnTo>
                  <a:pt x="10" y="16"/>
                </a:lnTo>
                <a:lnTo>
                  <a:pt x="16" y="16"/>
                </a:lnTo>
                <a:lnTo>
                  <a:pt x="90" y="16"/>
                </a:lnTo>
                <a:lnTo>
                  <a:pt x="90" y="16"/>
                </a:lnTo>
                <a:lnTo>
                  <a:pt x="88" y="26"/>
                </a:lnTo>
                <a:lnTo>
                  <a:pt x="88" y="26"/>
                </a:lnTo>
                <a:lnTo>
                  <a:pt x="86" y="30"/>
                </a:lnTo>
                <a:lnTo>
                  <a:pt x="84" y="34"/>
                </a:lnTo>
                <a:lnTo>
                  <a:pt x="16" y="34"/>
                </a:lnTo>
                <a:lnTo>
                  <a:pt x="16" y="332"/>
                </a:lnTo>
                <a:lnTo>
                  <a:pt x="236" y="332"/>
                </a:lnTo>
                <a:lnTo>
                  <a:pt x="236" y="34"/>
                </a:lnTo>
                <a:lnTo>
                  <a:pt x="168" y="34"/>
                </a:lnTo>
                <a:lnTo>
                  <a:pt x="168" y="34"/>
                </a:lnTo>
                <a:lnTo>
                  <a:pt x="166" y="30"/>
                </a:lnTo>
                <a:lnTo>
                  <a:pt x="164" y="26"/>
                </a:lnTo>
                <a:lnTo>
                  <a:pt x="164" y="26"/>
                </a:lnTo>
                <a:lnTo>
                  <a:pt x="162" y="16"/>
                </a:lnTo>
                <a:lnTo>
                  <a:pt x="236" y="16"/>
                </a:lnTo>
                <a:lnTo>
                  <a:pt x="236" y="16"/>
                </a:lnTo>
                <a:lnTo>
                  <a:pt x="242" y="16"/>
                </a:lnTo>
                <a:lnTo>
                  <a:pt x="248" y="20"/>
                </a:lnTo>
                <a:lnTo>
                  <a:pt x="250" y="26"/>
                </a:lnTo>
                <a:lnTo>
                  <a:pt x="252" y="32"/>
                </a:lnTo>
                <a:lnTo>
                  <a:pt x="252" y="32"/>
                </a:lnTo>
                <a:close/>
                <a:moveTo>
                  <a:pt x="216" y="94"/>
                </a:moveTo>
                <a:lnTo>
                  <a:pt x="216" y="312"/>
                </a:lnTo>
                <a:lnTo>
                  <a:pt x="36" y="312"/>
                </a:lnTo>
                <a:lnTo>
                  <a:pt x="36" y="94"/>
                </a:lnTo>
                <a:lnTo>
                  <a:pt x="36" y="94"/>
                </a:lnTo>
                <a:lnTo>
                  <a:pt x="3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close/>
                <a:moveTo>
                  <a:pt x="132" y="186"/>
                </a:moveTo>
                <a:lnTo>
                  <a:pt x="132" y="186"/>
                </a:lnTo>
                <a:lnTo>
                  <a:pt x="128" y="184"/>
                </a:lnTo>
                <a:lnTo>
                  <a:pt x="124" y="182"/>
                </a:lnTo>
                <a:lnTo>
                  <a:pt x="122" y="184"/>
                </a:lnTo>
                <a:lnTo>
                  <a:pt x="118" y="186"/>
                </a:lnTo>
                <a:lnTo>
                  <a:pt x="86" y="218"/>
                </a:lnTo>
                <a:lnTo>
                  <a:pt x="74" y="206"/>
                </a:lnTo>
                <a:lnTo>
                  <a:pt x="74" y="206"/>
                </a:lnTo>
                <a:lnTo>
                  <a:pt x="70" y="204"/>
                </a:lnTo>
                <a:lnTo>
                  <a:pt x="68" y="204"/>
                </a:lnTo>
                <a:lnTo>
                  <a:pt x="64" y="204"/>
                </a:lnTo>
                <a:lnTo>
                  <a:pt x="60" y="206"/>
                </a:lnTo>
                <a:lnTo>
                  <a:pt x="60" y="206"/>
                </a:lnTo>
                <a:lnTo>
                  <a:pt x="58" y="210"/>
                </a:lnTo>
                <a:lnTo>
                  <a:pt x="58" y="214"/>
                </a:lnTo>
                <a:lnTo>
                  <a:pt x="58" y="218"/>
                </a:lnTo>
                <a:lnTo>
                  <a:pt x="60" y="220"/>
                </a:lnTo>
                <a:lnTo>
                  <a:pt x="78" y="238"/>
                </a:lnTo>
                <a:lnTo>
                  <a:pt x="78" y="238"/>
                </a:lnTo>
                <a:lnTo>
                  <a:pt x="82" y="242"/>
                </a:lnTo>
                <a:lnTo>
                  <a:pt x="86" y="242"/>
                </a:lnTo>
                <a:lnTo>
                  <a:pt x="86" y="242"/>
                </a:lnTo>
                <a:lnTo>
                  <a:pt x="90" y="242"/>
                </a:lnTo>
                <a:lnTo>
                  <a:pt x="92" y="238"/>
                </a:lnTo>
                <a:lnTo>
                  <a:pt x="132" y="200"/>
                </a:lnTo>
                <a:lnTo>
                  <a:pt x="132" y="200"/>
                </a:lnTo>
                <a:lnTo>
                  <a:pt x="134" y="196"/>
                </a:lnTo>
                <a:lnTo>
                  <a:pt x="134" y="192"/>
                </a:lnTo>
                <a:lnTo>
                  <a:pt x="134" y="188"/>
                </a:lnTo>
                <a:lnTo>
                  <a:pt x="132" y="186"/>
                </a:lnTo>
                <a:lnTo>
                  <a:pt x="132" y="186"/>
                </a:lnTo>
                <a:close/>
                <a:moveTo>
                  <a:pt x="132" y="124"/>
                </a:moveTo>
                <a:lnTo>
                  <a:pt x="132" y="124"/>
                </a:lnTo>
                <a:lnTo>
                  <a:pt x="128" y="122"/>
                </a:lnTo>
                <a:lnTo>
                  <a:pt x="124" y="120"/>
                </a:lnTo>
                <a:lnTo>
                  <a:pt x="122" y="122"/>
                </a:lnTo>
                <a:lnTo>
                  <a:pt x="118" y="124"/>
                </a:lnTo>
                <a:lnTo>
                  <a:pt x="86" y="156"/>
                </a:lnTo>
                <a:lnTo>
                  <a:pt x="74" y="144"/>
                </a:lnTo>
                <a:lnTo>
                  <a:pt x="74" y="144"/>
                </a:lnTo>
                <a:lnTo>
                  <a:pt x="70" y="142"/>
                </a:lnTo>
                <a:lnTo>
                  <a:pt x="68" y="142"/>
                </a:lnTo>
                <a:lnTo>
                  <a:pt x="64" y="142"/>
                </a:lnTo>
                <a:lnTo>
                  <a:pt x="60" y="144"/>
                </a:lnTo>
                <a:lnTo>
                  <a:pt x="60" y="144"/>
                </a:lnTo>
                <a:lnTo>
                  <a:pt x="58" y="148"/>
                </a:lnTo>
                <a:lnTo>
                  <a:pt x="58" y="152"/>
                </a:lnTo>
                <a:lnTo>
                  <a:pt x="58" y="156"/>
                </a:lnTo>
                <a:lnTo>
                  <a:pt x="60" y="158"/>
                </a:lnTo>
                <a:lnTo>
                  <a:pt x="78" y="178"/>
                </a:lnTo>
                <a:lnTo>
                  <a:pt x="78" y="178"/>
                </a:lnTo>
                <a:lnTo>
                  <a:pt x="82" y="180"/>
                </a:lnTo>
                <a:lnTo>
                  <a:pt x="86" y="180"/>
                </a:lnTo>
                <a:lnTo>
                  <a:pt x="86" y="180"/>
                </a:lnTo>
                <a:lnTo>
                  <a:pt x="90" y="180"/>
                </a:lnTo>
                <a:lnTo>
                  <a:pt x="92" y="178"/>
                </a:lnTo>
                <a:lnTo>
                  <a:pt x="132" y="138"/>
                </a:lnTo>
                <a:lnTo>
                  <a:pt x="132" y="138"/>
                </a:lnTo>
                <a:lnTo>
                  <a:pt x="134" y="134"/>
                </a:lnTo>
                <a:lnTo>
                  <a:pt x="134" y="130"/>
                </a:lnTo>
                <a:lnTo>
                  <a:pt x="134" y="126"/>
                </a:lnTo>
                <a:lnTo>
                  <a:pt x="132" y="124"/>
                </a:lnTo>
                <a:lnTo>
                  <a:pt x="132" y="124"/>
                </a:lnTo>
                <a:close/>
                <a:moveTo>
                  <a:pt x="36" y="64"/>
                </a:moveTo>
                <a:lnTo>
                  <a:pt x="36" y="64"/>
                </a:lnTo>
                <a:lnTo>
                  <a:pt x="36" y="58"/>
                </a:lnTo>
                <a:lnTo>
                  <a:pt x="40" y="54"/>
                </a:lnTo>
                <a:lnTo>
                  <a:pt x="46" y="50"/>
                </a:lnTo>
                <a:lnTo>
                  <a:pt x="52" y="48"/>
                </a:lnTo>
                <a:lnTo>
                  <a:pt x="78" y="48"/>
                </a:lnTo>
                <a:lnTo>
                  <a:pt x="78" y="48"/>
                </a:lnTo>
                <a:lnTo>
                  <a:pt x="86" y="46"/>
                </a:lnTo>
                <a:lnTo>
                  <a:pt x="94" y="42"/>
                </a:lnTo>
                <a:lnTo>
                  <a:pt x="98" y="36"/>
                </a:lnTo>
                <a:lnTo>
                  <a:pt x="100" y="26"/>
                </a:lnTo>
                <a:lnTo>
                  <a:pt x="100" y="26"/>
                </a:lnTo>
                <a:lnTo>
                  <a:pt x="102" y="16"/>
                </a:lnTo>
                <a:lnTo>
                  <a:pt x="108" y="8"/>
                </a:lnTo>
                <a:lnTo>
                  <a:pt x="116" y="2"/>
                </a:lnTo>
                <a:lnTo>
                  <a:pt x="126" y="0"/>
                </a:lnTo>
                <a:lnTo>
                  <a:pt x="126" y="0"/>
                </a:lnTo>
                <a:lnTo>
                  <a:pt x="136" y="2"/>
                </a:lnTo>
                <a:lnTo>
                  <a:pt x="144" y="8"/>
                </a:lnTo>
                <a:lnTo>
                  <a:pt x="150" y="16"/>
                </a:lnTo>
                <a:lnTo>
                  <a:pt x="152" y="26"/>
                </a:lnTo>
                <a:lnTo>
                  <a:pt x="152" y="26"/>
                </a:lnTo>
                <a:lnTo>
                  <a:pt x="154" y="36"/>
                </a:lnTo>
                <a:lnTo>
                  <a:pt x="158" y="42"/>
                </a:lnTo>
                <a:lnTo>
                  <a:pt x="166" y="46"/>
                </a:lnTo>
                <a:lnTo>
                  <a:pt x="174" y="48"/>
                </a:lnTo>
                <a:lnTo>
                  <a:pt x="200" y="48"/>
                </a:lnTo>
                <a:lnTo>
                  <a:pt x="200" y="48"/>
                </a:lnTo>
                <a:lnTo>
                  <a:pt x="206" y="50"/>
                </a:lnTo>
                <a:lnTo>
                  <a:pt x="212" y="54"/>
                </a:lnTo>
                <a:lnTo>
                  <a:pt x="216" y="58"/>
                </a:lnTo>
                <a:lnTo>
                  <a:pt x="216" y="64"/>
                </a:lnTo>
                <a:lnTo>
                  <a:pt x="216" y="78"/>
                </a:lnTo>
                <a:lnTo>
                  <a:pt x="216" y="78"/>
                </a:lnTo>
                <a:lnTo>
                  <a:pt x="216" y="82"/>
                </a:lnTo>
                <a:lnTo>
                  <a:pt x="36" y="82"/>
                </a:lnTo>
                <a:lnTo>
                  <a:pt x="36" y="82"/>
                </a:lnTo>
                <a:lnTo>
                  <a:pt x="36" y="78"/>
                </a:lnTo>
                <a:lnTo>
                  <a:pt x="36" y="64"/>
                </a:lnTo>
                <a:close/>
                <a:moveTo>
                  <a:pt x="116" y="26"/>
                </a:moveTo>
                <a:lnTo>
                  <a:pt x="116" y="26"/>
                </a:lnTo>
                <a:lnTo>
                  <a:pt x="116" y="30"/>
                </a:lnTo>
                <a:lnTo>
                  <a:pt x="118" y="34"/>
                </a:lnTo>
                <a:lnTo>
                  <a:pt x="122" y="36"/>
                </a:lnTo>
                <a:lnTo>
                  <a:pt x="126" y="38"/>
                </a:lnTo>
                <a:lnTo>
                  <a:pt x="126" y="38"/>
                </a:lnTo>
                <a:lnTo>
                  <a:pt x="130" y="36"/>
                </a:lnTo>
                <a:lnTo>
                  <a:pt x="134" y="34"/>
                </a:lnTo>
                <a:lnTo>
                  <a:pt x="136" y="30"/>
                </a:lnTo>
                <a:lnTo>
                  <a:pt x="136" y="26"/>
                </a:lnTo>
                <a:lnTo>
                  <a:pt x="136" y="26"/>
                </a:lnTo>
                <a:lnTo>
                  <a:pt x="136" y="22"/>
                </a:lnTo>
                <a:lnTo>
                  <a:pt x="134" y="20"/>
                </a:lnTo>
                <a:lnTo>
                  <a:pt x="130" y="16"/>
                </a:lnTo>
                <a:lnTo>
                  <a:pt x="126" y="16"/>
                </a:lnTo>
                <a:lnTo>
                  <a:pt x="126" y="16"/>
                </a:lnTo>
                <a:lnTo>
                  <a:pt x="122" y="16"/>
                </a:lnTo>
                <a:lnTo>
                  <a:pt x="118" y="20"/>
                </a:lnTo>
                <a:lnTo>
                  <a:pt x="116" y="22"/>
                </a:lnTo>
                <a:lnTo>
                  <a:pt x="116" y="26"/>
                </a:lnTo>
                <a:lnTo>
                  <a:pt x="116" y="26"/>
                </a:lnTo>
                <a:close/>
              </a:path>
            </a:pathLst>
          </a:custGeom>
          <a:solidFill>
            <a:srgbClr val="3B47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38"/>
          <p:cNvSpPr/>
          <p:nvPr/>
        </p:nvSpPr>
        <p:spPr>
          <a:xfrm>
            <a:off x="3013937" y="4074639"/>
            <a:ext cx="308000" cy="400700"/>
          </a:xfrm>
          <a:custGeom>
            <a:avLst/>
            <a:gdLst/>
            <a:ahLst/>
            <a:cxnLst/>
            <a:rect l="l" t="t" r="r" b="b"/>
            <a:pathLst>
              <a:path w="304" h="354" extrusionOk="0">
                <a:moveTo>
                  <a:pt x="298" y="68"/>
                </a:moveTo>
                <a:lnTo>
                  <a:pt x="156" y="0"/>
                </a:lnTo>
                <a:lnTo>
                  <a:pt x="156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2" y="0"/>
                </a:lnTo>
                <a:lnTo>
                  <a:pt x="152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48" y="0"/>
                </a:lnTo>
                <a:lnTo>
                  <a:pt x="6" y="68"/>
                </a:lnTo>
                <a:lnTo>
                  <a:pt x="6" y="68"/>
                </a:lnTo>
                <a:lnTo>
                  <a:pt x="2" y="72"/>
                </a:lnTo>
                <a:lnTo>
                  <a:pt x="0" y="76"/>
                </a:lnTo>
                <a:lnTo>
                  <a:pt x="0" y="76"/>
                </a:lnTo>
                <a:lnTo>
                  <a:pt x="0" y="264"/>
                </a:lnTo>
                <a:lnTo>
                  <a:pt x="0" y="264"/>
                </a:lnTo>
                <a:lnTo>
                  <a:pt x="0" y="264"/>
                </a:lnTo>
                <a:lnTo>
                  <a:pt x="2" y="268"/>
                </a:lnTo>
                <a:lnTo>
                  <a:pt x="6" y="272"/>
                </a:lnTo>
                <a:lnTo>
                  <a:pt x="24" y="280"/>
                </a:lnTo>
                <a:lnTo>
                  <a:pt x="24" y="290"/>
                </a:lnTo>
                <a:lnTo>
                  <a:pt x="24" y="290"/>
                </a:lnTo>
                <a:lnTo>
                  <a:pt x="24" y="294"/>
                </a:lnTo>
                <a:lnTo>
                  <a:pt x="28" y="296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52" y="354"/>
                </a:lnTo>
                <a:lnTo>
                  <a:pt x="152" y="354"/>
                </a:lnTo>
                <a:lnTo>
                  <a:pt x="156" y="354"/>
                </a:lnTo>
                <a:lnTo>
                  <a:pt x="156" y="354"/>
                </a:lnTo>
                <a:lnTo>
                  <a:pt x="156" y="354"/>
                </a:lnTo>
                <a:lnTo>
                  <a:pt x="276" y="296"/>
                </a:lnTo>
                <a:lnTo>
                  <a:pt x="276" y="296"/>
                </a:lnTo>
                <a:lnTo>
                  <a:pt x="280" y="294"/>
                </a:lnTo>
                <a:lnTo>
                  <a:pt x="280" y="290"/>
                </a:lnTo>
                <a:lnTo>
                  <a:pt x="280" y="280"/>
                </a:lnTo>
                <a:lnTo>
                  <a:pt x="298" y="272"/>
                </a:lnTo>
                <a:lnTo>
                  <a:pt x="298" y="272"/>
                </a:lnTo>
                <a:lnTo>
                  <a:pt x="302" y="268"/>
                </a:lnTo>
                <a:lnTo>
                  <a:pt x="304" y="264"/>
                </a:lnTo>
                <a:lnTo>
                  <a:pt x="304" y="264"/>
                </a:lnTo>
                <a:lnTo>
                  <a:pt x="304" y="76"/>
                </a:lnTo>
                <a:lnTo>
                  <a:pt x="304" y="76"/>
                </a:lnTo>
                <a:lnTo>
                  <a:pt x="304" y="76"/>
                </a:lnTo>
                <a:lnTo>
                  <a:pt x="302" y="72"/>
                </a:lnTo>
                <a:lnTo>
                  <a:pt x="298" y="68"/>
                </a:lnTo>
                <a:lnTo>
                  <a:pt x="298" y="68"/>
                </a:lnTo>
                <a:close/>
                <a:moveTo>
                  <a:pt x="144" y="176"/>
                </a:moveTo>
                <a:lnTo>
                  <a:pt x="144" y="208"/>
                </a:lnTo>
                <a:lnTo>
                  <a:pt x="144" y="226"/>
                </a:lnTo>
                <a:lnTo>
                  <a:pt x="144" y="252"/>
                </a:lnTo>
                <a:lnTo>
                  <a:pt x="144" y="320"/>
                </a:lnTo>
                <a:lnTo>
                  <a:pt x="16" y="258"/>
                </a:lnTo>
                <a:lnTo>
                  <a:pt x="16" y="90"/>
                </a:lnTo>
                <a:lnTo>
                  <a:pt x="144" y="150"/>
                </a:lnTo>
                <a:lnTo>
                  <a:pt x="144" y="176"/>
                </a:lnTo>
                <a:close/>
                <a:moveTo>
                  <a:pt x="160" y="20"/>
                </a:moveTo>
                <a:lnTo>
                  <a:pt x="278" y="76"/>
                </a:lnTo>
                <a:lnTo>
                  <a:pt x="160" y="132"/>
                </a:lnTo>
                <a:lnTo>
                  <a:pt x="160" y="20"/>
                </a:lnTo>
                <a:close/>
                <a:moveTo>
                  <a:pt x="284" y="130"/>
                </a:moveTo>
                <a:lnTo>
                  <a:pt x="184" y="308"/>
                </a:lnTo>
                <a:lnTo>
                  <a:pt x="160" y="318"/>
                </a:lnTo>
                <a:lnTo>
                  <a:pt x="160" y="284"/>
                </a:lnTo>
                <a:lnTo>
                  <a:pt x="260" y="108"/>
                </a:lnTo>
                <a:lnTo>
                  <a:pt x="284" y="96"/>
                </a:lnTo>
                <a:lnTo>
                  <a:pt x="284" y="130"/>
                </a:lnTo>
                <a:close/>
                <a:moveTo>
                  <a:pt x="128" y="294"/>
                </a:moveTo>
                <a:lnTo>
                  <a:pt x="106" y="284"/>
                </a:lnTo>
                <a:lnTo>
                  <a:pt x="32" y="150"/>
                </a:lnTo>
                <a:lnTo>
                  <a:pt x="32" y="114"/>
                </a:lnTo>
                <a:lnTo>
                  <a:pt x="54" y="124"/>
                </a:lnTo>
                <a:lnTo>
                  <a:pt x="128" y="256"/>
                </a:lnTo>
                <a:lnTo>
                  <a:pt x="128" y="294"/>
                </a:lnTo>
                <a:close/>
              </a:path>
            </a:pathLst>
          </a:custGeom>
          <a:solidFill>
            <a:srgbClr val="ACCBF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54;p38">
            <a:extLst>
              <a:ext uri="{FF2B5EF4-FFF2-40B4-BE49-F238E27FC236}">
                <a16:creationId xmlns:a16="http://schemas.microsoft.com/office/drawing/2014/main" id="{7232866C-A0DE-4164-AADE-70EEA66CBAB9}"/>
              </a:ext>
            </a:extLst>
          </p:cNvPr>
          <p:cNvSpPr/>
          <p:nvPr/>
        </p:nvSpPr>
        <p:spPr>
          <a:xfrm>
            <a:off x="5829034" y="3395715"/>
            <a:ext cx="657009" cy="634422"/>
          </a:xfrm>
          <a:custGeom>
            <a:avLst/>
            <a:gdLst/>
            <a:ahLst/>
            <a:cxnLst/>
            <a:rect l="l" t="t" r="r" b="b"/>
            <a:pathLst>
              <a:path w="304" h="354" extrusionOk="0">
                <a:moveTo>
                  <a:pt x="298" y="68"/>
                </a:moveTo>
                <a:lnTo>
                  <a:pt x="156" y="0"/>
                </a:lnTo>
                <a:lnTo>
                  <a:pt x="156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2" y="0"/>
                </a:lnTo>
                <a:lnTo>
                  <a:pt x="152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48" y="0"/>
                </a:lnTo>
                <a:lnTo>
                  <a:pt x="6" y="68"/>
                </a:lnTo>
                <a:lnTo>
                  <a:pt x="6" y="68"/>
                </a:lnTo>
                <a:lnTo>
                  <a:pt x="2" y="72"/>
                </a:lnTo>
                <a:lnTo>
                  <a:pt x="0" y="76"/>
                </a:lnTo>
                <a:lnTo>
                  <a:pt x="0" y="76"/>
                </a:lnTo>
                <a:lnTo>
                  <a:pt x="0" y="264"/>
                </a:lnTo>
                <a:lnTo>
                  <a:pt x="0" y="264"/>
                </a:lnTo>
                <a:lnTo>
                  <a:pt x="0" y="264"/>
                </a:lnTo>
                <a:lnTo>
                  <a:pt x="2" y="268"/>
                </a:lnTo>
                <a:lnTo>
                  <a:pt x="6" y="272"/>
                </a:lnTo>
                <a:lnTo>
                  <a:pt x="24" y="280"/>
                </a:lnTo>
                <a:lnTo>
                  <a:pt x="24" y="290"/>
                </a:lnTo>
                <a:lnTo>
                  <a:pt x="24" y="290"/>
                </a:lnTo>
                <a:lnTo>
                  <a:pt x="24" y="294"/>
                </a:lnTo>
                <a:lnTo>
                  <a:pt x="28" y="296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52" y="354"/>
                </a:lnTo>
                <a:lnTo>
                  <a:pt x="152" y="354"/>
                </a:lnTo>
                <a:lnTo>
                  <a:pt x="156" y="354"/>
                </a:lnTo>
                <a:lnTo>
                  <a:pt x="156" y="354"/>
                </a:lnTo>
                <a:lnTo>
                  <a:pt x="156" y="354"/>
                </a:lnTo>
                <a:lnTo>
                  <a:pt x="276" y="296"/>
                </a:lnTo>
                <a:lnTo>
                  <a:pt x="276" y="296"/>
                </a:lnTo>
                <a:lnTo>
                  <a:pt x="280" y="294"/>
                </a:lnTo>
                <a:lnTo>
                  <a:pt x="280" y="290"/>
                </a:lnTo>
                <a:lnTo>
                  <a:pt x="280" y="280"/>
                </a:lnTo>
                <a:lnTo>
                  <a:pt x="298" y="272"/>
                </a:lnTo>
                <a:lnTo>
                  <a:pt x="298" y="272"/>
                </a:lnTo>
                <a:lnTo>
                  <a:pt x="302" y="268"/>
                </a:lnTo>
                <a:lnTo>
                  <a:pt x="304" y="264"/>
                </a:lnTo>
                <a:lnTo>
                  <a:pt x="304" y="264"/>
                </a:lnTo>
                <a:lnTo>
                  <a:pt x="304" y="76"/>
                </a:lnTo>
                <a:lnTo>
                  <a:pt x="304" y="76"/>
                </a:lnTo>
                <a:lnTo>
                  <a:pt x="304" y="76"/>
                </a:lnTo>
                <a:lnTo>
                  <a:pt x="302" y="72"/>
                </a:lnTo>
                <a:lnTo>
                  <a:pt x="298" y="68"/>
                </a:lnTo>
                <a:lnTo>
                  <a:pt x="298" y="68"/>
                </a:lnTo>
                <a:close/>
                <a:moveTo>
                  <a:pt x="144" y="176"/>
                </a:moveTo>
                <a:lnTo>
                  <a:pt x="144" y="208"/>
                </a:lnTo>
                <a:lnTo>
                  <a:pt x="144" y="226"/>
                </a:lnTo>
                <a:lnTo>
                  <a:pt x="144" y="252"/>
                </a:lnTo>
                <a:lnTo>
                  <a:pt x="144" y="320"/>
                </a:lnTo>
                <a:lnTo>
                  <a:pt x="16" y="258"/>
                </a:lnTo>
                <a:lnTo>
                  <a:pt x="16" y="90"/>
                </a:lnTo>
                <a:lnTo>
                  <a:pt x="144" y="150"/>
                </a:lnTo>
                <a:lnTo>
                  <a:pt x="144" y="176"/>
                </a:lnTo>
                <a:close/>
                <a:moveTo>
                  <a:pt x="160" y="20"/>
                </a:moveTo>
                <a:lnTo>
                  <a:pt x="278" y="76"/>
                </a:lnTo>
                <a:lnTo>
                  <a:pt x="160" y="132"/>
                </a:lnTo>
                <a:lnTo>
                  <a:pt x="160" y="20"/>
                </a:lnTo>
                <a:close/>
                <a:moveTo>
                  <a:pt x="284" y="130"/>
                </a:moveTo>
                <a:lnTo>
                  <a:pt x="184" y="308"/>
                </a:lnTo>
                <a:lnTo>
                  <a:pt x="160" y="318"/>
                </a:lnTo>
                <a:lnTo>
                  <a:pt x="160" y="284"/>
                </a:lnTo>
                <a:lnTo>
                  <a:pt x="260" y="108"/>
                </a:lnTo>
                <a:lnTo>
                  <a:pt x="284" y="96"/>
                </a:lnTo>
                <a:lnTo>
                  <a:pt x="284" y="130"/>
                </a:lnTo>
                <a:close/>
                <a:moveTo>
                  <a:pt x="128" y="294"/>
                </a:moveTo>
                <a:lnTo>
                  <a:pt x="106" y="284"/>
                </a:lnTo>
                <a:lnTo>
                  <a:pt x="32" y="150"/>
                </a:lnTo>
                <a:lnTo>
                  <a:pt x="32" y="114"/>
                </a:lnTo>
                <a:lnTo>
                  <a:pt x="54" y="124"/>
                </a:lnTo>
                <a:lnTo>
                  <a:pt x="128" y="256"/>
                </a:lnTo>
                <a:lnTo>
                  <a:pt x="128" y="294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55;p38">
            <a:extLst>
              <a:ext uri="{FF2B5EF4-FFF2-40B4-BE49-F238E27FC236}">
                <a16:creationId xmlns:a16="http://schemas.microsoft.com/office/drawing/2014/main" id="{1C94217C-2AA4-463C-9DBD-C09254107D2B}"/>
              </a:ext>
            </a:extLst>
          </p:cNvPr>
          <p:cNvSpPr/>
          <p:nvPr/>
        </p:nvSpPr>
        <p:spPr>
          <a:xfrm>
            <a:off x="7486650" y="3624233"/>
            <a:ext cx="1455000" cy="1036500"/>
          </a:xfrm>
          <a:prstGeom prst="wedgeRoundRectCallout">
            <a:avLst>
              <a:gd name="adj1" fmla="val -39087"/>
              <a:gd name="adj2" fmla="val 68861"/>
              <a:gd name="adj3" fmla="val 16667"/>
            </a:avLst>
          </a:prstGeom>
          <a:solidFill>
            <a:srgbClr val="34495E"/>
          </a:solidFill>
          <a:ln w="12700" cap="flat" cmpd="sng">
            <a:solidFill>
              <a:srgbClr val="25354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 dirty="0">
                <a:solidFill>
                  <a:srgbClr val="FFFFFF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Aşağıdaki slaytlarda çalışanlar için geçerli olan ve uyulması gereken </a:t>
            </a:r>
            <a:r>
              <a:rPr lang="tr-tr" sz="1000" b="1" dirty="0">
                <a:solidFill>
                  <a:srgbClr val="FFFFFF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ilkeler</a:t>
            </a:r>
            <a:r>
              <a:rPr lang="tr-tr" sz="1000" b="1" strike="sngStrike" dirty="0">
                <a:solidFill>
                  <a:srgbClr val="0000FF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 </a:t>
            </a:r>
            <a:r>
              <a:rPr lang="tr-tr" sz="1000" dirty="0">
                <a:solidFill>
                  <a:srgbClr val="FFFFFF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açıklanmıştır.</a:t>
            </a:r>
            <a:endParaRPr sz="1000" dirty="0">
              <a:solidFill>
                <a:srgbClr val="FFFFFF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4357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9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39"/>
          <p:cNvSpPr txBox="1"/>
          <p:nvPr/>
        </p:nvSpPr>
        <p:spPr>
          <a:xfrm>
            <a:off x="2039815" y="168158"/>
            <a:ext cx="50643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1" dirty="0">
                <a:solidFill>
                  <a:srgbClr val="AACFD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Temel Yönergeler</a:t>
            </a:r>
            <a:endParaRPr sz="1800" b="1" dirty="0">
              <a:solidFill>
                <a:srgbClr val="AACFD0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262" name="Google Shape;262;p3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7</a:t>
            </a:fld>
            <a:endParaRPr/>
          </a:p>
        </p:txBody>
      </p:sp>
      <p:sp>
        <p:nvSpPr>
          <p:cNvPr id="272" name="Google Shape;272;p39"/>
          <p:cNvSpPr txBox="1"/>
          <p:nvPr/>
        </p:nvSpPr>
        <p:spPr>
          <a:xfrm>
            <a:off x="533825" y="976107"/>
            <a:ext cx="6841200" cy="32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 b="1" dirty="0">
                <a:solidFill>
                  <a:schemeClr val="dk2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Aşağıdaki yönergeler tüm çalışanlar için geçerlidir: </a:t>
            </a:r>
            <a:endParaRPr sz="1100" b="1" dirty="0">
              <a:solidFill>
                <a:schemeClr val="dk2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 b="1" dirty="0">
                <a:solidFill>
                  <a:schemeClr val="dk2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Yasalar ile uyum </a:t>
            </a:r>
            <a:endParaRPr sz="1100" b="1" dirty="0">
              <a:solidFill>
                <a:schemeClr val="dk2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Şirket, iş ve faaliyetlerini </a:t>
            </a:r>
            <a:r>
              <a:rPr lang="tr-tr" sz="1100" b="1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geçerli tüm kanun, kural ve düzenlemelere</a:t>
            </a:r>
            <a:r>
              <a:rPr lang="tr-tr" sz="11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 uygun olarak ve şirketin </a:t>
            </a:r>
            <a:br>
              <a:rPr lang="en-US" sz="11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</a:br>
            <a:r>
              <a:rPr lang="tr-tr" sz="1100" b="1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etik standartlarına</a:t>
            </a:r>
            <a:r>
              <a:rPr lang="tr-tr" sz="11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 göre yürütmelidir.</a:t>
            </a:r>
            <a:endParaRPr sz="1100" b="1" dirty="0">
              <a:solidFill>
                <a:schemeClr val="dk1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 b="1" dirty="0">
                <a:solidFill>
                  <a:schemeClr val="dk2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Çıkar Çatışması</a:t>
            </a:r>
            <a:endParaRPr sz="1100" b="1" dirty="0">
              <a:solidFill>
                <a:schemeClr val="dk2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 b="1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Şahsi çıkarlarınız</a:t>
            </a:r>
            <a:r>
              <a:rPr lang="tr-tr" sz="11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, </a:t>
            </a:r>
            <a:r>
              <a:rPr lang="tr-tr" sz="1100" b="1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resmi sorumluluklarınız</a:t>
            </a:r>
            <a:r>
              <a:rPr lang="tr-tr" sz="11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 ve </a:t>
            </a:r>
            <a:r>
              <a:rPr lang="tr-tr" sz="1100" b="1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şirketin çıkarları</a:t>
            </a:r>
            <a:r>
              <a:rPr lang="tr-tr" sz="11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 arasında bir çatışmadan ya da bir çatışma görünümünden kaçınmanız gerekir. Her türlü çıkar çatışması yöneticiniz ile görüşülmelidir.</a:t>
            </a:r>
            <a:endParaRPr sz="1100" dirty="0">
              <a:solidFill>
                <a:schemeClr val="dk1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 b="1" dirty="0">
                <a:solidFill>
                  <a:schemeClr val="dk2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Adil İş Yapma</a:t>
            </a:r>
            <a:endParaRPr sz="1100" b="1" dirty="0">
              <a:solidFill>
                <a:schemeClr val="dk2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Çalışanların tümü; şirketin müşterileri, tedarikçileri, rakipleri ve bağımsız denetçiler ile </a:t>
            </a:r>
            <a:r>
              <a:rPr lang="tr-tr" sz="1100" b="1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adil ve şeffaf </a:t>
            </a:r>
            <a:r>
              <a:rPr lang="tr-tr" sz="11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bir şekilde iş yapmalı ve manipülasyon, gizleme, imtiyazlı bilgilerin suistimali ve gerçeklerin yanlış beyanı yoluyla hiç kimseden haksız menfaat </a:t>
            </a:r>
            <a:r>
              <a:rPr lang="tr-tr" sz="1100" b="1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sağlamamalıdır</a:t>
            </a:r>
            <a:r>
              <a:rPr lang="tr-tr" sz="11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.</a:t>
            </a:r>
            <a:endParaRPr sz="1100" dirty="0">
              <a:solidFill>
                <a:schemeClr val="dk1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273" name="Google Shape;273;p39"/>
          <p:cNvSpPr/>
          <p:nvPr/>
        </p:nvSpPr>
        <p:spPr>
          <a:xfrm>
            <a:off x="7104125" y="408850"/>
            <a:ext cx="1857600" cy="1770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" spc="-20" dirty="0">
                <a:solidFill>
                  <a:schemeClr val="dk2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Bir kişinin özel çıkarı, herhangi </a:t>
            </a:r>
            <a:br>
              <a:rPr lang="en-US" sz="800" spc="-20" dirty="0">
                <a:solidFill>
                  <a:schemeClr val="dk2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</a:br>
            <a:r>
              <a:rPr lang="tr-tr" sz="800" spc="-20" dirty="0">
                <a:solidFill>
                  <a:schemeClr val="dk2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bir şekilde şirketin çıkarıyla çakıştığında ya da çakışıyor gibi göründüğünde bir</a:t>
            </a:r>
            <a:r>
              <a:rPr lang="tr-tr" sz="800" b="1" i="1" spc="-20" dirty="0">
                <a:solidFill>
                  <a:schemeClr val="dk2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 </a:t>
            </a:r>
            <a:r>
              <a:rPr lang="tr-tr" sz="800" b="1" spc="-20" dirty="0">
                <a:solidFill>
                  <a:schemeClr val="dk2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çıkar çatışması</a:t>
            </a:r>
            <a:r>
              <a:rPr lang="tr-tr" sz="800" spc="-20" dirty="0">
                <a:solidFill>
                  <a:schemeClr val="dk2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 meydana </a:t>
            </a:r>
            <a:r>
              <a:rPr lang="tr-tr" sz="800" b="1" spc="-20" dirty="0">
                <a:solidFill>
                  <a:schemeClr val="dk2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gelir</a:t>
            </a:r>
            <a:r>
              <a:rPr lang="tr-tr" sz="800" spc="-20" dirty="0">
                <a:solidFill>
                  <a:schemeClr val="dk2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. Çıkar çatışması ayrıca bir çalışanın, yönetim kurulu üyesinin ya da bunların bir aile üyesinin, söz konusu çalışanın veya direktörün şirketteki konumu sayesinde </a:t>
            </a:r>
            <a:r>
              <a:rPr lang="tr-tr" sz="800" b="1" spc="-20" dirty="0">
                <a:solidFill>
                  <a:schemeClr val="dk2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uygunsuz kişisel çıkar</a:t>
            </a:r>
            <a:r>
              <a:rPr lang="tr-tr" sz="800" spc="-20" dirty="0">
                <a:solidFill>
                  <a:schemeClr val="dk2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 elde ettiği hallerde de söz konusu olabilir.</a:t>
            </a:r>
            <a:endParaRPr spc="-20" dirty="0">
              <a:solidFill>
                <a:schemeClr val="dk2"/>
              </a:solidFill>
            </a:endParaRPr>
          </a:p>
        </p:txBody>
      </p:sp>
      <p:grpSp>
        <p:nvGrpSpPr>
          <p:cNvPr id="17" name="Google Shape;282;p40">
            <a:extLst>
              <a:ext uri="{FF2B5EF4-FFF2-40B4-BE49-F238E27FC236}">
                <a16:creationId xmlns:a16="http://schemas.microsoft.com/office/drawing/2014/main" id="{7CF8F4B2-5965-4958-8DEA-2032F987806B}"/>
              </a:ext>
            </a:extLst>
          </p:cNvPr>
          <p:cNvGrpSpPr/>
          <p:nvPr/>
        </p:nvGrpSpPr>
        <p:grpSpPr>
          <a:xfrm>
            <a:off x="533825" y="4346238"/>
            <a:ext cx="8353150" cy="350425"/>
            <a:chOff x="508075" y="4172425"/>
            <a:chExt cx="8353150" cy="350425"/>
          </a:xfrm>
        </p:grpSpPr>
        <p:sp>
          <p:nvSpPr>
            <p:cNvPr id="18" name="Google Shape;283;p40">
              <a:extLst>
                <a:ext uri="{FF2B5EF4-FFF2-40B4-BE49-F238E27FC236}">
                  <a16:creationId xmlns:a16="http://schemas.microsoft.com/office/drawing/2014/main" id="{0BA24665-3DD3-4D23-B061-13E300B9E833}"/>
                </a:ext>
              </a:extLst>
            </p:cNvPr>
            <p:cNvSpPr/>
            <p:nvPr/>
          </p:nvSpPr>
          <p:spPr>
            <a:xfrm>
              <a:off x="2903200" y="4186550"/>
              <a:ext cx="935400" cy="336300"/>
            </a:xfrm>
            <a:prstGeom prst="chevron">
              <a:avLst>
                <a:gd name="adj" fmla="val 38168"/>
              </a:avLst>
            </a:prstGeom>
            <a:solidFill>
              <a:srgbClr val="4F4651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51850" tIns="0" rIns="0" bIns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F7F7"/>
                </a:buClr>
                <a:buSzPts val="800"/>
                <a:buFont typeface="Helvetica Neue Light"/>
                <a:buNone/>
                <a:tabLst/>
                <a:defRPr/>
              </a:pPr>
              <a:r>
                <a:rPr kumimoji="0" lang="tr-tr" sz="900" b="0" i="0" u="none" strike="noStrike" cap="none" normalizeH="0" baseline="0" dirty="0">
                  <a:ln>
                    <a:noFill/>
                  </a:ln>
                  <a:solidFill>
                    <a:srgbClr val="F4F7F7"/>
                  </a:solidFill>
                  <a:effectLst/>
                  <a:uLnTx/>
                  <a:uFillTx/>
                  <a:latin typeface="Arial" panose="020B0604020202020204" pitchFamily="34" charset="0"/>
                  <a:ea typeface="Helvetica"/>
                  <a:cs typeface="Arial" panose="020B0604020202020204" pitchFamily="34" charset="0"/>
                  <a:sym typeface="Helvetica"/>
                </a:rPr>
                <a:t>Adil İş Yapma</a:t>
              </a:r>
              <a:endParaRPr kumimoji="0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endParaRPr>
            </a:p>
          </p:txBody>
        </p:sp>
        <p:grpSp>
          <p:nvGrpSpPr>
            <p:cNvPr id="19" name="Google Shape;284;p40">
              <a:extLst>
                <a:ext uri="{FF2B5EF4-FFF2-40B4-BE49-F238E27FC236}">
                  <a16:creationId xmlns:a16="http://schemas.microsoft.com/office/drawing/2014/main" id="{BE94FAAE-1E73-4605-9909-37B08B27A6C3}"/>
                </a:ext>
              </a:extLst>
            </p:cNvPr>
            <p:cNvGrpSpPr/>
            <p:nvPr/>
          </p:nvGrpSpPr>
          <p:grpSpPr>
            <a:xfrm>
              <a:off x="508075" y="4172425"/>
              <a:ext cx="8353150" cy="350425"/>
              <a:chOff x="508075" y="4172425"/>
              <a:chExt cx="8353150" cy="350425"/>
            </a:xfrm>
          </p:grpSpPr>
          <p:sp>
            <p:nvSpPr>
              <p:cNvPr id="20" name="Google Shape;285;p40">
                <a:extLst>
                  <a:ext uri="{FF2B5EF4-FFF2-40B4-BE49-F238E27FC236}">
                    <a16:creationId xmlns:a16="http://schemas.microsoft.com/office/drawing/2014/main" id="{8E443C88-FE10-4283-9624-0FD3EDA8D376}"/>
                  </a:ext>
                </a:extLst>
              </p:cNvPr>
              <p:cNvSpPr/>
              <p:nvPr/>
            </p:nvSpPr>
            <p:spPr>
              <a:xfrm>
                <a:off x="6126475" y="4186550"/>
                <a:ext cx="1428600" cy="336300"/>
              </a:xfrm>
              <a:prstGeom prst="chevron">
                <a:avLst>
                  <a:gd name="adj" fmla="val 38168"/>
                </a:avLst>
              </a:prstGeom>
              <a:solidFill>
                <a:srgbClr val="1B1E3D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tr-tr" sz="900" b="0" i="0" u="none" strike="noStrike" cap="none" normalizeH="0" baseline="0" dirty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Helvetica"/>
                    <a:cs typeface="Arial" panose="020B0604020202020204" pitchFamily="34" charset="0"/>
                    <a:sym typeface="Helvetica"/>
                  </a:rPr>
                  <a:t>Uygunsuz ödemeler </a:t>
                </a:r>
                <a:endParaRPr kumimoji="0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Helvetica"/>
                  <a:cs typeface="Arial" panose="020B0604020202020204" pitchFamily="34" charset="0"/>
                  <a:sym typeface="Helvetica"/>
                </a:endParaRPr>
              </a:p>
            </p:txBody>
          </p:sp>
          <p:sp>
            <p:nvSpPr>
              <p:cNvPr id="21" name="Google Shape;286;p40">
                <a:extLst>
                  <a:ext uri="{FF2B5EF4-FFF2-40B4-BE49-F238E27FC236}">
                    <a16:creationId xmlns:a16="http://schemas.microsoft.com/office/drawing/2014/main" id="{5E0CB7B5-B87E-4F1C-8C4E-F8B8AF83FDE3}"/>
                  </a:ext>
                </a:extLst>
              </p:cNvPr>
              <p:cNvSpPr/>
              <p:nvPr/>
            </p:nvSpPr>
            <p:spPr>
              <a:xfrm>
                <a:off x="3686675" y="4186550"/>
                <a:ext cx="1248300" cy="336300"/>
              </a:xfrm>
              <a:prstGeom prst="chevron">
                <a:avLst>
                  <a:gd name="adj" fmla="val 38168"/>
                </a:avLst>
              </a:prstGeom>
              <a:solidFill>
                <a:schemeClr val="accent4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tr-tr" sz="900" b="0" i="0" u="none" strike="noStrike" cap="none" normalizeH="0" baseline="0" dirty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Helvetica"/>
                    <a:cs typeface="Arial" panose="020B0604020202020204" pitchFamily="34" charset="0"/>
                    <a:sym typeface="Helvetica"/>
                  </a:rPr>
                  <a:t>Pazarlama </a:t>
                </a:r>
                <a:br>
                  <a:rPr kumimoji="0" lang="en-US" sz="900" b="0" i="0" u="none" strike="noStrike" cap="none" normalizeH="0" baseline="0" dirty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Helvetica"/>
                    <a:cs typeface="Arial" panose="020B0604020202020204" pitchFamily="34" charset="0"/>
                    <a:sym typeface="Helvetica"/>
                  </a:rPr>
                </a:br>
                <a:r>
                  <a:rPr kumimoji="0" lang="tr-tr" sz="900" b="0" i="0" u="none" strike="noStrike" cap="none" normalizeH="0" baseline="0" dirty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Helvetica"/>
                    <a:cs typeface="Arial" panose="020B0604020202020204" pitchFamily="34" charset="0"/>
                    <a:sym typeface="Helvetica"/>
                  </a:rPr>
                  <a:t>ve Satış</a:t>
                </a:r>
                <a:endParaRPr kumimoji="0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Helvetica"/>
                  <a:cs typeface="Arial" panose="020B0604020202020204" pitchFamily="34" charset="0"/>
                  <a:sym typeface="Helvetica"/>
                </a:endParaRPr>
              </a:p>
            </p:txBody>
          </p:sp>
          <p:sp>
            <p:nvSpPr>
              <p:cNvPr id="22" name="Google Shape;287;p40">
                <a:extLst>
                  <a:ext uri="{FF2B5EF4-FFF2-40B4-BE49-F238E27FC236}">
                    <a16:creationId xmlns:a16="http://schemas.microsoft.com/office/drawing/2014/main" id="{B4A7EF98-B06A-49CA-AB13-A5885467F0C7}"/>
                  </a:ext>
                </a:extLst>
              </p:cNvPr>
              <p:cNvSpPr/>
              <p:nvPr/>
            </p:nvSpPr>
            <p:spPr>
              <a:xfrm>
                <a:off x="4795382" y="4186550"/>
                <a:ext cx="1470300" cy="336300"/>
              </a:xfrm>
              <a:prstGeom prst="chevron">
                <a:avLst>
                  <a:gd name="adj" fmla="val 38168"/>
                </a:avLst>
              </a:prstGeom>
              <a:solidFill>
                <a:srgbClr val="6DACAC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tr-tr" sz="900" b="0" i="0" u="none" strike="noStrike" cap="none" normalizeH="0" baseline="0" dirty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Helvetica"/>
                    <a:cs typeface="Arial" panose="020B0604020202020204" pitchFamily="34" charset="0"/>
                    <a:sym typeface="Helvetica"/>
                  </a:rPr>
                  <a:t>Raporlama ve Bilgilerin Kaydedilmesi</a:t>
                </a:r>
                <a:endParaRPr kumimoji="0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Helvetica"/>
                  <a:cs typeface="Arial" panose="020B0604020202020204" pitchFamily="34" charset="0"/>
                  <a:sym typeface="Helvetica"/>
                </a:endParaRPr>
              </a:p>
            </p:txBody>
          </p:sp>
          <p:sp>
            <p:nvSpPr>
              <p:cNvPr id="23" name="Google Shape;288;p40">
                <a:extLst>
                  <a:ext uri="{FF2B5EF4-FFF2-40B4-BE49-F238E27FC236}">
                    <a16:creationId xmlns:a16="http://schemas.microsoft.com/office/drawing/2014/main" id="{F9032839-5E8B-4536-B971-E65FD228D0E5}"/>
                  </a:ext>
                </a:extLst>
              </p:cNvPr>
              <p:cNvSpPr/>
              <p:nvPr/>
            </p:nvSpPr>
            <p:spPr>
              <a:xfrm>
                <a:off x="508075" y="4172425"/>
                <a:ext cx="1470300" cy="336300"/>
              </a:xfrm>
              <a:prstGeom prst="chevron">
                <a:avLst>
                  <a:gd name="adj" fmla="val 38168"/>
                </a:avLst>
              </a:prstGeom>
              <a:solidFill>
                <a:schemeClr val="accent1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tr-tr" sz="900" b="0" i="0" u="none" strike="noStrike" cap="none" normalizeH="0" baseline="0" dirty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Helvetica"/>
                    <a:cs typeface="Arial" panose="020B0604020202020204" pitchFamily="34" charset="0"/>
                    <a:sym typeface="Helvetica"/>
                  </a:rPr>
                  <a:t>Yasalar ile Uyum</a:t>
                </a:r>
                <a:endParaRPr kumimoji="0" sz="900" b="0" i="0" u="none" strike="noStrike" cap="none" normalizeH="0" baseline="0" dirty="0">
                  <a:ln>
                    <a:noFill/>
                  </a:ln>
                  <a:solidFill>
                    <a:srgbClr val="F4F7F7"/>
                  </a:solidFill>
                  <a:effectLst/>
                  <a:uLnTx/>
                  <a:uFillTx/>
                  <a:latin typeface="Arial" panose="020B0604020202020204" pitchFamily="34" charset="0"/>
                  <a:ea typeface="Helvetica"/>
                  <a:cs typeface="Arial" panose="020B0604020202020204" pitchFamily="34" charset="0"/>
                  <a:sym typeface="Helvetica"/>
                </a:endParaRPr>
              </a:p>
            </p:txBody>
          </p:sp>
          <p:sp>
            <p:nvSpPr>
              <p:cNvPr id="24" name="Google Shape;289;p40">
                <a:extLst>
                  <a:ext uri="{FF2B5EF4-FFF2-40B4-BE49-F238E27FC236}">
                    <a16:creationId xmlns:a16="http://schemas.microsoft.com/office/drawing/2014/main" id="{6D38F606-5F02-44E8-AB33-45A86F2FA033}"/>
                  </a:ext>
                </a:extLst>
              </p:cNvPr>
              <p:cNvSpPr/>
              <p:nvPr/>
            </p:nvSpPr>
            <p:spPr>
              <a:xfrm>
                <a:off x="1833588" y="4172425"/>
                <a:ext cx="1248300" cy="336300"/>
              </a:xfrm>
              <a:prstGeom prst="chevron">
                <a:avLst>
                  <a:gd name="adj" fmla="val 38168"/>
                </a:avLst>
              </a:prstGeom>
              <a:solidFill>
                <a:schemeClr val="accent2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tr-tr" sz="900" b="0" i="0" u="none" strike="noStrike" cap="none" normalizeH="0" baseline="0" dirty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Helvetica"/>
                    <a:cs typeface="Arial" panose="020B0604020202020204" pitchFamily="34" charset="0"/>
                    <a:sym typeface="Helvetica"/>
                  </a:rPr>
                  <a:t>Çıkar Çatışması</a:t>
                </a:r>
                <a:endParaRPr kumimoji="0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Helvetica"/>
                  <a:cs typeface="Arial" panose="020B0604020202020204" pitchFamily="34" charset="0"/>
                  <a:sym typeface="Helvetica"/>
                </a:endParaRPr>
              </a:p>
            </p:txBody>
          </p:sp>
          <p:sp>
            <p:nvSpPr>
              <p:cNvPr id="25" name="Google Shape;290;p40">
                <a:extLst>
                  <a:ext uri="{FF2B5EF4-FFF2-40B4-BE49-F238E27FC236}">
                    <a16:creationId xmlns:a16="http://schemas.microsoft.com/office/drawing/2014/main" id="{B466542E-11D2-4973-9F45-1AB1D4A68FDE}"/>
                  </a:ext>
                </a:extLst>
              </p:cNvPr>
              <p:cNvSpPr/>
              <p:nvPr/>
            </p:nvSpPr>
            <p:spPr>
              <a:xfrm>
                <a:off x="7432625" y="4186550"/>
                <a:ext cx="1428600" cy="336300"/>
              </a:xfrm>
              <a:prstGeom prst="chevron">
                <a:avLst>
                  <a:gd name="adj" fmla="val 38168"/>
                </a:avLst>
              </a:prstGeom>
              <a:solidFill>
                <a:schemeClr val="accent1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tr-tr" sz="900" b="0" i="0" u="none" strike="noStrike" cap="none" normalizeH="0" baseline="0" dirty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Helvetica"/>
                    <a:cs typeface="Arial" panose="020B0604020202020204" pitchFamily="34" charset="0"/>
                    <a:sym typeface="Helvetica"/>
                  </a:rPr>
                  <a:t>HCP ve G</a:t>
                </a:r>
                <a:r>
                  <a:rPr lang="tr-tr" sz="900" dirty="0">
                    <a:solidFill>
                      <a:srgbClr val="F4F7F7"/>
                    </a:solidFill>
                    <a:latin typeface="Arial" panose="020B0604020202020204" pitchFamily="34" charset="0"/>
                    <a:ea typeface="Helvetica"/>
                    <a:cs typeface="Arial" panose="020B0604020202020204" pitchFamily="34" charset="0"/>
                    <a:sym typeface="Helvetica"/>
                  </a:rPr>
                  <a:t>O'lar </a:t>
                </a:r>
                <a:br>
                  <a:rPr lang="en-US" sz="900" dirty="0">
                    <a:solidFill>
                      <a:srgbClr val="F4F7F7"/>
                    </a:solidFill>
                    <a:latin typeface="Arial" panose="020B0604020202020204" pitchFamily="34" charset="0"/>
                    <a:ea typeface="Helvetica"/>
                    <a:cs typeface="Arial" panose="020B0604020202020204" pitchFamily="34" charset="0"/>
                    <a:sym typeface="Helvetica"/>
                  </a:rPr>
                </a:br>
                <a:r>
                  <a:rPr lang="tr-tr" sz="900" dirty="0">
                    <a:solidFill>
                      <a:srgbClr val="F4F7F7"/>
                    </a:solidFill>
                    <a:latin typeface="Arial" panose="020B0604020202020204" pitchFamily="34" charset="0"/>
                    <a:ea typeface="Helvetica"/>
                    <a:cs typeface="Arial" panose="020B0604020202020204" pitchFamily="34" charset="0"/>
                    <a:sym typeface="Helvetica"/>
                  </a:rPr>
                  <a:t>ile etkileşim</a:t>
                </a:r>
                <a:endParaRPr kumimoji="0" sz="900" b="0" i="0" u="none" strike="noStrike" cap="none" normalizeH="0" baseline="0" dirty="0">
                  <a:ln>
                    <a:noFill/>
                  </a:ln>
                  <a:solidFill>
                    <a:srgbClr val="F4F7F7"/>
                  </a:solidFill>
                  <a:effectLst/>
                  <a:uLnTx/>
                  <a:uFillTx/>
                  <a:latin typeface="Arial" panose="020B0604020202020204" pitchFamily="34" charset="0"/>
                  <a:ea typeface="Helvetica"/>
                  <a:cs typeface="Arial" panose="020B0604020202020204" pitchFamily="34" charset="0"/>
                  <a:sym typeface="Helvetica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0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40"/>
          <p:cNvSpPr txBox="1"/>
          <p:nvPr/>
        </p:nvSpPr>
        <p:spPr>
          <a:xfrm>
            <a:off x="2039850" y="80494"/>
            <a:ext cx="50643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tr-tr" sz="1800" b="1" i="0" u="none" strike="noStrike" cap="none" normalizeH="0" baseline="0" dirty="0">
                <a:ln>
                  <a:noFill/>
                </a:ln>
                <a:solidFill>
                  <a:srgbClr val="AACFD0"/>
                </a:solidFill>
                <a:effectLst/>
                <a:uLnTx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Temel Yönergeler</a:t>
            </a:r>
            <a:endParaRPr kumimoji="0" sz="1800" b="1" i="0" u="none" strike="noStrike" cap="none" normalizeH="0" baseline="0" dirty="0">
              <a:ln>
                <a:noFill/>
              </a:ln>
              <a:solidFill>
                <a:srgbClr val="AACFD0"/>
              </a:solidFill>
              <a:effectLst/>
              <a:uLnTx/>
              <a:uFillTx/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tr-tr" sz="1800" b="1" i="0" u="none" strike="noStrike" cap="none" normalizeH="0" baseline="0" dirty="0">
                <a:ln>
                  <a:noFill/>
                </a:ln>
                <a:solidFill>
                  <a:srgbClr val="AACFD0"/>
                </a:solidFill>
                <a:effectLst/>
                <a:uLnTx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(devamı)</a:t>
            </a:r>
            <a:endParaRPr kumimoji="0" sz="1800" b="1" i="0" u="none" strike="noStrike" cap="none" normalizeH="0" baseline="0" dirty="0">
              <a:ln>
                <a:noFill/>
              </a:ln>
              <a:solidFill>
                <a:srgbClr val="AACFD0"/>
              </a:solidFill>
              <a:effectLst/>
              <a:uLnTx/>
              <a:uFillTx/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280" name="Google Shape;280;p4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sz="900" b="0" i="0" u="none" strike="noStrike" cap="none" normalizeH="0" baseline="0">
                <a:ln>
                  <a:noFill/>
                </a:ln>
                <a:solidFill>
                  <a:srgbClr val="34495E"/>
                </a:solidFill>
                <a:effectLst/>
                <a:uLnTx/>
                <a:uFillTx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900" b="0" i="0" u="none" strike="noStrike" cap="none" normalizeH="0" baseline="0" dirty="0">
              <a:ln>
                <a:noFill/>
              </a:ln>
              <a:solidFill>
                <a:srgbClr val="34495E"/>
              </a:solidFill>
              <a:effectLst/>
              <a:uLnTx/>
              <a:uFillTx/>
              <a:sym typeface="Helvetica Neue"/>
            </a:endParaRPr>
          </a:p>
        </p:txBody>
      </p:sp>
      <p:sp>
        <p:nvSpPr>
          <p:cNvPr id="281" name="Google Shape;281;p40"/>
          <p:cNvSpPr txBox="1"/>
          <p:nvPr/>
        </p:nvSpPr>
        <p:spPr>
          <a:xfrm>
            <a:off x="533825" y="683599"/>
            <a:ext cx="7373400" cy="3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tr-tr" sz="1100" b="1" i="0" u="none" strike="noStrike" cap="none" normalizeH="0" baseline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Aşağıdaki yönergeler tüm çalışanlar için geçerlidir: </a:t>
            </a:r>
            <a:endParaRPr kumimoji="0" sz="1100" b="1" i="0" u="none" strike="noStrike" cap="none" normalizeH="0" baseline="0" dirty="0">
              <a:ln>
                <a:noFill/>
              </a:ln>
              <a:solidFill>
                <a:srgbClr val="242852"/>
              </a:solidFill>
              <a:effectLst/>
              <a:uLnTx/>
              <a:uFillTx/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1" dirty="0">
              <a:solidFill>
                <a:schemeClr val="dk2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-tr" sz="1100" b="1" dirty="0">
                <a:solidFill>
                  <a:schemeClr val="dk2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Pazarlama ve Satış 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Şirket ve çalışanları, ürün ve hizmetlerine ilişkin olarak </a:t>
            </a:r>
            <a:r>
              <a:rPr lang="tr-tr" sz="1100" b="1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doğru </a:t>
            </a:r>
            <a:r>
              <a:rPr lang="tr-tr" sz="11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beyanlarda bulunmalı ve ürün ve hizmetlerinin pazarlanması ve satışına ilişkin geçerli</a:t>
            </a:r>
            <a:r>
              <a:rPr lang="tr-tr" sz="1100" b="1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 düzenleyici ve yasal gerekliliklere </a:t>
            </a:r>
            <a:r>
              <a:rPr lang="tr-tr" sz="11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uymalıdır.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6DACAC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 b="1" dirty="0">
                <a:solidFill>
                  <a:schemeClr val="dk2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Bilgilerin Kaydedilmesi ve Raporlanması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Şirket ve çalışanları, tüm bilgileri </a:t>
            </a:r>
            <a:r>
              <a:rPr lang="tr-tr" sz="1100" b="1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doğru ve dürüst</a:t>
            </a:r>
            <a:r>
              <a:rPr lang="tr-tr" sz="11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 bir şekilde, makul ayrıntılar ile zamanında </a:t>
            </a:r>
            <a:r>
              <a:rPr lang="tr-tr" sz="1100" b="1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kaydetmeli </a:t>
            </a:r>
            <a:br>
              <a:rPr lang="en-US" sz="1100" b="1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</a:br>
            <a:r>
              <a:rPr lang="tr-tr" sz="1100" b="1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ve raporlamalıdır</a:t>
            </a:r>
            <a:endParaRPr kumimoji="0" sz="11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1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tr-tr" sz="1100" b="1" i="0" u="none" strike="noStrike" cap="none" normalizeH="0" baseline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Uygunsuz ödemeler </a:t>
            </a:r>
          </a:p>
          <a:p>
            <a:pPr>
              <a:lnSpc>
                <a:spcPct val="115000"/>
              </a:lnSpc>
            </a:pPr>
            <a:r>
              <a:rPr lang="tr-tr" sz="11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Şirket, uygunsuz avantaj elde etmek üzere yasa dışı ya da kötü bir niyetle </a:t>
            </a:r>
            <a:r>
              <a:rPr lang="tr-tr" sz="11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nakit ya da ayni olarak</a:t>
            </a:r>
            <a:r>
              <a:rPr lang="tr-tr" sz="11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değerli herhangi bir şey </a:t>
            </a:r>
            <a:r>
              <a:rPr lang="tr-tr" sz="11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sunmamalıdır</a:t>
            </a:r>
            <a:endParaRPr sz="11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  <a:sym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100" b="1" i="0" u="none" strike="noStrike" cap="none" normalizeH="0" baseline="0" dirty="0">
              <a:ln>
                <a:noFill/>
              </a:ln>
              <a:solidFill>
                <a:srgbClr val="242852"/>
              </a:solidFill>
              <a:effectLst/>
              <a:uLnTx/>
              <a:uFillTx/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tr-tr" sz="1100" b="1" i="0" u="none" strike="noStrike" cap="none" normalizeH="0" baseline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Sağlık Mesleği Mensupları ve Devlet Görevlileri ile Etkileşim Kurma</a:t>
            </a:r>
          </a:p>
          <a:p>
            <a:pPr marL="0">
              <a:lnSpc>
                <a:spcPct val="115000"/>
              </a:lnSpc>
            </a:pPr>
            <a:r>
              <a:rPr lang="tr-tr" sz="11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HCP'ler ve Devlet görevlilerine yapılan her türlü finansal ödeme ya da bu kişilerin adına yapılan harcamalar (yemekler, seyahat vb.) </a:t>
            </a:r>
            <a:r>
              <a:rPr lang="tr-tr" sz="11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meşru ve net bir şekilde tanımlanmış ihtiyaçlar</a:t>
            </a:r>
            <a:r>
              <a:rPr lang="tr-tr" sz="11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sz="11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şeffaf belgelemeyle </a:t>
            </a:r>
            <a:r>
              <a:rPr lang="tr-tr" sz="11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desteklenmeli </a:t>
            </a:r>
            <a:br>
              <a:rPr lang="en-US" sz="11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11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r>
              <a:rPr lang="tr-tr" sz="11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geçerli yasalar ile yönetmeliklerle</a:t>
            </a:r>
            <a:r>
              <a:rPr lang="tr-tr" sz="11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uyumlu olmalıdır. </a:t>
            </a:r>
          </a:p>
          <a:p>
            <a:pPr marL="0">
              <a:lnSpc>
                <a:spcPct val="115000"/>
              </a:lnSpc>
            </a:pPr>
            <a:r>
              <a:rPr lang="tr-tr" sz="11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Şirket sadece ilgili iş ihtiyacı için </a:t>
            </a:r>
            <a:r>
              <a:rPr lang="tr-tr" sz="11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uzmanlığı ve deneyimi </a:t>
            </a:r>
            <a:r>
              <a:rPr lang="tr-tr" sz="11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uygun olan HCP/GO'lar ile etkileşimde bulunabilir. </a:t>
            </a:r>
          </a:p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GothamHTF-Book"/>
                <a:cs typeface="GothamHTF-Book"/>
              </a:rPr>
              <a:t> </a:t>
            </a:r>
            <a:endParaRPr kumimoji="0" sz="1100" b="1" i="0" u="none" strike="noStrike" cap="none" normalizeH="0" baseline="0" dirty="0">
              <a:ln>
                <a:noFill/>
              </a:ln>
              <a:solidFill>
                <a:srgbClr val="242852"/>
              </a:solidFill>
              <a:effectLst/>
              <a:uLnTx/>
              <a:uFillTx/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grpSp>
        <p:nvGrpSpPr>
          <p:cNvPr id="282" name="Google Shape;282;p40"/>
          <p:cNvGrpSpPr/>
          <p:nvPr/>
        </p:nvGrpSpPr>
        <p:grpSpPr>
          <a:xfrm>
            <a:off x="533825" y="4592050"/>
            <a:ext cx="8353150" cy="350425"/>
            <a:chOff x="508075" y="4172425"/>
            <a:chExt cx="8353150" cy="350425"/>
          </a:xfrm>
        </p:grpSpPr>
        <p:sp>
          <p:nvSpPr>
            <p:cNvPr id="283" name="Google Shape;283;p40"/>
            <p:cNvSpPr/>
            <p:nvPr/>
          </p:nvSpPr>
          <p:spPr>
            <a:xfrm>
              <a:off x="2903200" y="4186550"/>
              <a:ext cx="935400" cy="336300"/>
            </a:xfrm>
            <a:prstGeom prst="chevron">
              <a:avLst>
                <a:gd name="adj" fmla="val 38168"/>
              </a:avLst>
            </a:prstGeom>
            <a:solidFill>
              <a:srgbClr val="4F4651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51850" tIns="0" rIns="0" bIns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F7F7"/>
                </a:buClr>
                <a:buSzPts val="800"/>
                <a:buFont typeface="Helvetica Neue Light"/>
                <a:buNone/>
                <a:tabLst/>
                <a:defRPr/>
              </a:pPr>
              <a:r>
                <a:rPr kumimoji="0" lang="tr-tr" sz="900" b="0" i="0" u="none" strike="noStrike" cap="none" normalizeH="0" baseline="0" dirty="0">
                  <a:ln>
                    <a:noFill/>
                  </a:ln>
                  <a:solidFill>
                    <a:srgbClr val="F4F7F7"/>
                  </a:solidFill>
                  <a:effectLst/>
                  <a:uLnTx/>
                  <a:uFillTx/>
                  <a:latin typeface="Arial" panose="020B0604020202020204" pitchFamily="34" charset="0"/>
                  <a:ea typeface="Helvetica"/>
                  <a:cs typeface="Arial" panose="020B0604020202020204" pitchFamily="34" charset="0"/>
                  <a:sym typeface="Helvetica"/>
                </a:rPr>
                <a:t>Adil İş Yapma</a:t>
              </a:r>
              <a:endParaRPr kumimoji="0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endParaRPr>
            </a:p>
          </p:txBody>
        </p:sp>
        <p:grpSp>
          <p:nvGrpSpPr>
            <p:cNvPr id="284" name="Google Shape;284;p40"/>
            <p:cNvGrpSpPr/>
            <p:nvPr/>
          </p:nvGrpSpPr>
          <p:grpSpPr>
            <a:xfrm>
              <a:off x="508075" y="4172425"/>
              <a:ext cx="8353150" cy="350425"/>
              <a:chOff x="508075" y="4172425"/>
              <a:chExt cx="8353150" cy="350425"/>
            </a:xfrm>
          </p:grpSpPr>
          <p:sp>
            <p:nvSpPr>
              <p:cNvPr id="285" name="Google Shape;285;p40"/>
              <p:cNvSpPr/>
              <p:nvPr/>
            </p:nvSpPr>
            <p:spPr>
              <a:xfrm>
                <a:off x="6126475" y="4186550"/>
                <a:ext cx="1428600" cy="336300"/>
              </a:xfrm>
              <a:prstGeom prst="chevron">
                <a:avLst>
                  <a:gd name="adj" fmla="val 38168"/>
                </a:avLst>
              </a:prstGeom>
              <a:solidFill>
                <a:srgbClr val="1B1E3D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tr-tr" sz="9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Helvetica"/>
                    <a:cs typeface="Arial" panose="020B0604020202020204" pitchFamily="34" charset="0"/>
                    <a:sym typeface="Helvetica"/>
                  </a:rPr>
                  <a:t>Uygunsuz ödemeler </a:t>
                </a:r>
                <a:endParaRPr kumimoji="0" sz="9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Helvetica"/>
                  <a:cs typeface="Arial" panose="020B0604020202020204" pitchFamily="34" charset="0"/>
                  <a:sym typeface="Helvetica"/>
                </a:endParaRPr>
              </a:p>
            </p:txBody>
          </p:sp>
          <p:sp>
            <p:nvSpPr>
              <p:cNvPr id="286" name="Google Shape;286;p40"/>
              <p:cNvSpPr/>
              <p:nvPr/>
            </p:nvSpPr>
            <p:spPr>
              <a:xfrm>
                <a:off x="3686675" y="4186550"/>
                <a:ext cx="1248300" cy="336300"/>
              </a:xfrm>
              <a:prstGeom prst="chevron">
                <a:avLst>
                  <a:gd name="adj" fmla="val 38168"/>
                </a:avLst>
              </a:prstGeom>
              <a:solidFill>
                <a:schemeClr val="accent4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tr-tr" sz="900" b="0" i="0" u="none" strike="noStrike" cap="none" normalizeH="0" baseline="0" dirty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Helvetica"/>
                    <a:cs typeface="Arial" panose="020B0604020202020204" pitchFamily="34" charset="0"/>
                    <a:sym typeface="Helvetica"/>
                  </a:rPr>
                  <a:t>Pazarlama </a:t>
                </a:r>
                <a:br>
                  <a:rPr kumimoji="0" lang="en-US" sz="900" b="0" i="0" u="none" strike="noStrike" cap="none" normalizeH="0" baseline="0" dirty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Helvetica"/>
                    <a:cs typeface="Arial" panose="020B0604020202020204" pitchFamily="34" charset="0"/>
                    <a:sym typeface="Helvetica"/>
                  </a:rPr>
                </a:br>
                <a:r>
                  <a:rPr kumimoji="0" lang="tr-tr" sz="900" b="0" i="0" u="none" strike="noStrike" cap="none" normalizeH="0" baseline="0" dirty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Helvetica"/>
                    <a:cs typeface="Arial" panose="020B0604020202020204" pitchFamily="34" charset="0"/>
                    <a:sym typeface="Helvetica"/>
                  </a:rPr>
                  <a:t>ve Satış</a:t>
                </a:r>
                <a:endParaRPr kumimoji="0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Helvetica"/>
                  <a:cs typeface="Arial" panose="020B0604020202020204" pitchFamily="34" charset="0"/>
                  <a:sym typeface="Helvetica"/>
                </a:endParaRPr>
              </a:p>
            </p:txBody>
          </p:sp>
          <p:sp>
            <p:nvSpPr>
              <p:cNvPr id="287" name="Google Shape;287;p40"/>
              <p:cNvSpPr/>
              <p:nvPr/>
            </p:nvSpPr>
            <p:spPr>
              <a:xfrm>
                <a:off x="4795382" y="4186550"/>
                <a:ext cx="1470300" cy="336300"/>
              </a:xfrm>
              <a:prstGeom prst="chevron">
                <a:avLst>
                  <a:gd name="adj" fmla="val 38168"/>
                </a:avLst>
              </a:prstGeom>
              <a:solidFill>
                <a:srgbClr val="6DACAC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tr-tr" sz="900" b="0" i="0" u="none" strike="noStrike" cap="none" normalizeH="0" baseline="0" dirty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Helvetica"/>
                    <a:cs typeface="Arial" panose="020B0604020202020204" pitchFamily="34" charset="0"/>
                    <a:sym typeface="Helvetica"/>
                  </a:rPr>
                  <a:t>Raporlama ve Bilgilerin Kaydedilmesi</a:t>
                </a:r>
                <a:endParaRPr kumimoji="0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Helvetica"/>
                  <a:cs typeface="Arial" panose="020B0604020202020204" pitchFamily="34" charset="0"/>
                  <a:sym typeface="Helvetica"/>
                </a:endParaRPr>
              </a:p>
            </p:txBody>
          </p:sp>
          <p:sp>
            <p:nvSpPr>
              <p:cNvPr id="288" name="Google Shape;288;p40"/>
              <p:cNvSpPr/>
              <p:nvPr/>
            </p:nvSpPr>
            <p:spPr>
              <a:xfrm>
                <a:off x="508075" y="4172425"/>
                <a:ext cx="1470300" cy="336300"/>
              </a:xfrm>
              <a:prstGeom prst="chevron">
                <a:avLst>
                  <a:gd name="adj" fmla="val 38168"/>
                </a:avLst>
              </a:prstGeom>
              <a:solidFill>
                <a:schemeClr val="accent1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tr-tr" sz="900" b="0" i="0" u="none" strike="noStrike" cap="none" normalizeH="0" baseline="0" dirty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Helvetica"/>
                    <a:cs typeface="Arial" panose="020B0604020202020204" pitchFamily="34" charset="0"/>
                    <a:sym typeface="Helvetica"/>
                  </a:rPr>
                  <a:t>Yasalar ile Uyum</a:t>
                </a:r>
                <a:endParaRPr kumimoji="0" sz="900" b="0" i="0" u="none" strike="noStrike" cap="none" normalizeH="0" baseline="0" dirty="0">
                  <a:ln>
                    <a:noFill/>
                  </a:ln>
                  <a:solidFill>
                    <a:srgbClr val="F4F7F7"/>
                  </a:solidFill>
                  <a:effectLst/>
                  <a:uLnTx/>
                  <a:uFillTx/>
                  <a:latin typeface="Arial" panose="020B0604020202020204" pitchFamily="34" charset="0"/>
                  <a:ea typeface="Helvetica"/>
                  <a:cs typeface="Arial" panose="020B0604020202020204" pitchFamily="34" charset="0"/>
                  <a:sym typeface="Helvetica"/>
                </a:endParaRPr>
              </a:p>
            </p:txBody>
          </p:sp>
          <p:sp>
            <p:nvSpPr>
              <p:cNvPr id="289" name="Google Shape;289;p40"/>
              <p:cNvSpPr/>
              <p:nvPr/>
            </p:nvSpPr>
            <p:spPr>
              <a:xfrm>
                <a:off x="1833588" y="4172425"/>
                <a:ext cx="1248300" cy="336300"/>
              </a:xfrm>
              <a:prstGeom prst="chevron">
                <a:avLst>
                  <a:gd name="adj" fmla="val 38168"/>
                </a:avLst>
              </a:prstGeom>
              <a:solidFill>
                <a:schemeClr val="accent2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tr-tr" sz="900" b="0" i="0" u="none" strike="noStrike" cap="none" normalizeH="0" baseline="0" dirty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Helvetica"/>
                    <a:cs typeface="Arial" panose="020B0604020202020204" pitchFamily="34" charset="0"/>
                    <a:sym typeface="Helvetica"/>
                  </a:rPr>
                  <a:t>Çıkar Çatışması</a:t>
                </a:r>
                <a:endParaRPr kumimoji="0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Helvetica"/>
                  <a:cs typeface="Arial" panose="020B0604020202020204" pitchFamily="34" charset="0"/>
                  <a:sym typeface="Helvetica"/>
                </a:endParaRPr>
              </a:p>
            </p:txBody>
          </p:sp>
          <p:sp>
            <p:nvSpPr>
              <p:cNvPr id="290" name="Google Shape;290;p40"/>
              <p:cNvSpPr/>
              <p:nvPr/>
            </p:nvSpPr>
            <p:spPr>
              <a:xfrm>
                <a:off x="7432625" y="4186550"/>
                <a:ext cx="1428600" cy="336300"/>
              </a:xfrm>
              <a:prstGeom prst="chevron">
                <a:avLst>
                  <a:gd name="adj" fmla="val 38168"/>
                </a:avLst>
              </a:prstGeom>
              <a:solidFill>
                <a:schemeClr val="accent1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tr-tr" sz="9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Helvetica"/>
                    <a:cs typeface="Arial" panose="020B0604020202020204" pitchFamily="34" charset="0"/>
                    <a:sym typeface="Helvetica"/>
                  </a:rPr>
                  <a:t>HCP ve G</a:t>
                </a:r>
                <a:r>
                  <a:rPr lang="tr-tr" sz="900" dirty="0">
                    <a:solidFill>
                      <a:schemeClr val="bg1"/>
                    </a:solidFill>
                    <a:latin typeface="Arial" panose="020B0604020202020204" pitchFamily="34" charset="0"/>
                    <a:ea typeface="Helvetica"/>
                    <a:cs typeface="Arial" panose="020B0604020202020204" pitchFamily="34" charset="0"/>
                    <a:sym typeface="Helvetica"/>
                  </a:rPr>
                  <a:t>O'lar </a:t>
                </a:r>
                <a:br>
                  <a:rPr lang="en-US" sz="900" dirty="0">
                    <a:solidFill>
                      <a:schemeClr val="bg1"/>
                    </a:solidFill>
                    <a:latin typeface="Arial" panose="020B0604020202020204" pitchFamily="34" charset="0"/>
                    <a:ea typeface="Helvetica"/>
                    <a:cs typeface="Arial" panose="020B0604020202020204" pitchFamily="34" charset="0"/>
                    <a:sym typeface="Helvetica"/>
                  </a:rPr>
                </a:br>
                <a:r>
                  <a:rPr lang="tr-tr" sz="900" dirty="0">
                    <a:solidFill>
                      <a:schemeClr val="bg1"/>
                    </a:solidFill>
                    <a:latin typeface="Arial" panose="020B0604020202020204" pitchFamily="34" charset="0"/>
                    <a:ea typeface="Helvetica"/>
                    <a:cs typeface="Arial" panose="020B0604020202020204" pitchFamily="34" charset="0"/>
                    <a:sym typeface="Helvetica"/>
                  </a:rPr>
                  <a:t>ile etkileşim</a:t>
                </a:r>
                <a:endParaRPr kumimoji="0" sz="9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Helvetica"/>
                  <a:cs typeface="Arial" panose="020B0604020202020204" pitchFamily="34" charset="0"/>
                  <a:sym typeface="Helvetica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692457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1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41"/>
          <p:cNvSpPr txBox="1"/>
          <p:nvPr/>
        </p:nvSpPr>
        <p:spPr>
          <a:xfrm>
            <a:off x="2039815" y="112742"/>
            <a:ext cx="50643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1" dirty="0">
                <a:solidFill>
                  <a:srgbClr val="AACFD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Davranış Kurallarına </a:t>
            </a:r>
            <a:endParaRPr sz="1800" b="1" dirty="0">
              <a:solidFill>
                <a:srgbClr val="AACFD0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1" dirty="0">
                <a:solidFill>
                  <a:srgbClr val="AACFD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Uyma</a:t>
            </a:r>
            <a:endParaRPr sz="1800" b="1" dirty="0">
              <a:solidFill>
                <a:srgbClr val="AACFD0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298" name="Google Shape;298;p4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9</a:t>
            </a:fld>
            <a:endParaRPr/>
          </a:p>
        </p:txBody>
      </p:sp>
      <p:pic>
        <p:nvPicPr>
          <p:cNvPr id="299" name="Google Shape;299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27550" y="2416615"/>
            <a:ext cx="3240679" cy="2184414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0"/>
              </a:srgbClr>
            </a:outerShdw>
          </a:effectLst>
        </p:spPr>
      </p:pic>
      <p:sp>
        <p:nvSpPr>
          <p:cNvPr id="300" name="Google Shape;300;p41"/>
          <p:cNvSpPr txBox="1"/>
          <p:nvPr/>
        </p:nvSpPr>
        <p:spPr>
          <a:xfrm>
            <a:off x="628650" y="1241549"/>
            <a:ext cx="4998900" cy="2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-tr" sz="1200" b="1" dirty="0">
                <a:solidFill>
                  <a:schemeClr val="dk2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Raporlama</a:t>
            </a:r>
            <a:endParaRPr sz="1200" b="1" dirty="0">
              <a:solidFill>
                <a:schemeClr val="dk2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tr-tr" sz="12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Davranış Kurallarına aykırı herhangi bir olay, risk veya sorun derhal çalışandan sorumlu yöneticiye, ilgili bölüme veya operasyon birimine raporlanmalıdır.</a:t>
            </a: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tr-tr" sz="12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Raporlama, yerel yasa izin veriyorsa anonim olabilir ve herhangi bir şekilde misillemeye tabi tutulamaz.</a:t>
            </a: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 b="1" dirty="0">
                <a:solidFill>
                  <a:schemeClr val="dk2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Fesih</a:t>
            </a:r>
            <a:endParaRPr sz="1200" b="1" dirty="0">
              <a:solidFill>
                <a:schemeClr val="dk2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tr-tr" sz="12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Davranış Kurallarına uyulmaması uygun olduğu durumlarda </a:t>
            </a:r>
            <a:b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</a:br>
            <a:r>
              <a:rPr lang="tr-tr" sz="12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iş akdinin feshine varan disiplin cezalarına neden olabilir.</a:t>
            </a: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302" name="Google Shape;302;p41"/>
          <p:cNvSpPr/>
          <p:nvPr/>
        </p:nvSpPr>
        <p:spPr>
          <a:xfrm>
            <a:off x="6373052" y="542655"/>
            <a:ext cx="2754139" cy="1491682"/>
          </a:xfrm>
          <a:prstGeom prst="wedgeRoundRectCallout">
            <a:avLst>
              <a:gd name="adj1" fmla="val -35589"/>
              <a:gd name="adj2" fmla="val 74804"/>
              <a:gd name="adj3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-tr" sz="1100" dirty="0">
                <a:solidFill>
                  <a:srgbClr val="FFFFFF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Davranış Kurallarını anlayarak uygun şekilde hareket etmek ve politika ya da yasa ihlali olabileceğini düşündüklerinizi (</a:t>
            </a:r>
            <a:r>
              <a:rPr lang="tr-TR" sz="1100" dirty="0">
                <a:solidFill>
                  <a:srgbClr val="FFFFFF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üçüncü</a:t>
            </a:r>
            <a:r>
              <a:rPr lang="tr-tr" sz="1100" dirty="0">
                <a:solidFill>
                  <a:srgbClr val="FFFFFF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 taraflarca yapılan ihlaller dahil) bildirmek sizin </a:t>
            </a:r>
            <a:r>
              <a:rPr lang="tr-tr" sz="1100" b="1" dirty="0">
                <a:solidFill>
                  <a:srgbClr val="FFFFFF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sorumluluğunuzdadır</a:t>
            </a:r>
            <a:r>
              <a:rPr lang="tr-tr" sz="1100" dirty="0">
                <a:solidFill>
                  <a:srgbClr val="FFFFFF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.</a:t>
            </a:r>
            <a:endParaRPr sz="2400" dirty="0"/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34495E"/>
      </a:accent1>
      <a:accent2>
        <a:srgbClr val="629DD1"/>
      </a:accent2>
      <a:accent3>
        <a:srgbClr val="297FD5"/>
      </a:accent3>
      <a:accent4>
        <a:srgbClr val="7F8FA9"/>
      </a:accent4>
      <a:accent5>
        <a:srgbClr val="AACFCF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EF52D6D20CFF4CA5ABDBED31BFD254" ma:contentTypeVersion="18" ma:contentTypeDescription="Create a new document." ma:contentTypeScope="" ma:versionID="602a4e82dbddea2cf16ce700f543108c">
  <xsd:schema xmlns:xsd="http://www.w3.org/2001/XMLSchema" xmlns:xs="http://www.w3.org/2001/XMLSchema" xmlns:p="http://schemas.microsoft.com/office/2006/metadata/properties" xmlns:ns2="5e7b30f1-a767-4b9f-a7d4-eaf82a361f61" xmlns:ns3="fc0b8251-a77c-46b4-9192-b351e4d87798" xmlns:ns4="8dd90c53-968d-4fca-bd9c-f86cdc164d9c" targetNamespace="http://schemas.microsoft.com/office/2006/metadata/properties" ma:root="true" ma:fieldsID="af0b423540b89977f3b6cf81a85947cc" ns2:_="" ns3:_="" ns4:_="">
    <xsd:import namespace="5e7b30f1-a767-4b9f-a7d4-eaf82a361f61"/>
    <xsd:import namespace="fc0b8251-a77c-46b4-9192-b351e4d87798"/>
    <xsd:import namespace="8dd90c53-968d-4fca-bd9c-f86cdc164d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4:SharedWithUsers" minOccurs="0"/>
                <xsd:element ref="ns4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7b30f1-a767-4b9f-a7d4-eaf82a361f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08217b30-7f8d-4707-a088-0ae4d07993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0b8251-a77c-46b4-9192-b351e4d87798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8fdd3c91-de2d-438b-abe4-c3c199341948}" ma:internalName="TaxCatchAll" ma:showField="CatchAllData" ma:web="8dd90c53-968d-4fca-bd9c-f86cdc164d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d90c53-968d-4fca-bd9c-f86cdc164d9c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c0b8251-a77c-46b4-9192-b351e4d87798" xsi:nil="true"/>
    <lcf76f155ced4ddcb4097134ff3c332f xmlns="5e7b30f1-a767-4b9f-a7d4-eaf82a361f6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FFDEBAE-F1C8-4F58-931B-97667EF01E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C51EC8-6C2D-40EB-AD55-6456D5263B47}"/>
</file>

<file path=customXml/itemProps3.xml><?xml version="1.0" encoding="utf-8"?>
<ds:datastoreItem xmlns:ds="http://schemas.openxmlformats.org/officeDocument/2006/customXml" ds:itemID="{927C9718-29B1-4F47-BF94-B92B05D49214}">
  <ds:schemaRefs>
    <ds:schemaRef ds:uri="aa124cef-80ee-4fcd-bafd-5e68c15586a5"/>
    <ds:schemaRef ds:uri="http://purl.org/dc/terms/"/>
    <ds:schemaRef ds:uri="http://schemas.microsoft.com/office/infopath/2007/PartnerControls"/>
    <ds:schemaRef ds:uri="d3ed967d-d92a-4424-a53f-7c4da5d2a7ff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dcmitype/"/>
    <ds:schemaRef ds:uri="http://schemas.openxmlformats.org/package/2006/metadata/core-properties"/>
    <ds:schemaRef ds:uri="http://www.w3.org/XML/1998/namespace"/>
    <ds:schemaRef ds:uri="417a1e4b-72df-449d-84f0-0965c630282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752</Words>
  <Application>Microsoft Office PowerPoint</Application>
  <PresentationFormat>On-screen Show (16:9)</PresentationFormat>
  <Paragraphs>109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Wingdings</vt:lpstr>
      <vt:lpstr>Helvetica Neue</vt:lpstr>
      <vt:lpstr>Calibri</vt:lpstr>
      <vt:lpstr>Arial Black</vt:lpstr>
      <vt:lpstr>Helvetica</vt:lpstr>
      <vt:lpstr>Helvetica Neue Light</vt:lpstr>
      <vt:lpstr>Simple Light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Arellano</dc:creator>
  <cp:lastModifiedBy>Mirnaaz Peeyam</cp:lastModifiedBy>
  <cp:revision>16</cp:revision>
  <dcterms:modified xsi:type="dcterms:W3CDTF">2022-12-31T08:13:57Z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0x01010009EF52D6D20CFF4CA5ABDBED31BFD254</vt:lpwstr>
  </property>
  <property fmtid="{D5CDD505-2E9C-101B-9397-08002B2CF9AE}" pid="3" name="ArticulateGUID">
    <vt:lpwstr>73585D2B-7DA0-4B9F-AFE0-E382EB2831BE</vt:lpwstr>
  </property>
  <property fmtid="{D5CDD505-2E9C-101B-9397-08002B2CF9AE}" pid="4" name="ArticulatePath">
    <vt:lpwstr>IC Resource Center - DRAFT - Code of Conduct Training - 07.12.19</vt:lpwstr>
  </property>
</Properties>
</file>