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4"/>
  </p:sldMasterIdLst>
  <p:notesMasterIdLst>
    <p:notesMasterId r:id="rId12"/>
  </p:notesMasterIdLst>
  <p:sldIdLst>
    <p:sldId id="265" r:id="rId5"/>
    <p:sldId id="275" r:id="rId6"/>
    <p:sldId id="271" r:id="rId7"/>
    <p:sldId id="267" r:id="rId8"/>
    <p:sldId id="273" r:id="rId9"/>
    <p:sldId id="269" r:id="rId10"/>
    <p:sldId id="27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Leelawadee" panose="020B0502040204020203" pitchFamily="34" charset="-34"/>
      <p:regular r:id="rId33"/>
      <p:bold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non Christie (US - ADVS)" initials="" lastIdx="2" clrIdx="0"/>
  <p:cmAuthor id="1" name="Andrew Coles (US - ADVS)" initials="" lastIdx="3" clrIdx="1"/>
  <p:cmAuthor id="2" name="Yoho Amy" initials="YA" lastIdx="5" clrIdx="2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99263-459C-4179-8206-FDC5B755A8F6}" v="3" dt="2019-10-07T18:56:45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0" autoAdjust="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rocks, Chris" userId="14412bd66e142db8" providerId="OrgId" clId="{EE1EA6AB-573E-4A80-ADE8-149038A65B44}"/>
    <pc:docChg chg="undo custSel addSld delSld modSld sldOrd modMainMaster">
      <pc:chgData name="Horrocks, Chris" userId="14412bd66e142db8" providerId="OrgId" clId="{EE1EA6AB-573E-4A80-ADE8-149038A65B44}" dt="2019-09-04T00:52:52.411" v="229" actId="20577"/>
      <pc:docMkLst>
        <pc:docMk/>
      </pc:docMkLst>
      <pc:sldChg chg="modSp delCm">
        <pc:chgData name="Horrocks, Chris" userId="14412bd66e142db8" providerId="OrgId" clId="{EE1EA6AB-573E-4A80-ADE8-149038A65B44}" dt="2019-09-04T00:52:08.016" v="227" actId="465"/>
        <pc:sldMkLst>
          <pc:docMk/>
          <pc:sldMk cId="3342172861" sldId="265"/>
        </pc:sldMkLst>
        <pc:spChg chg="mod">
          <ac:chgData name="Horrocks, Chris" userId="14412bd66e142db8" providerId="OrgId" clId="{EE1EA6AB-573E-4A80-ADE8-149038A65B44}" dt="2019-09-04T00:41:39.216" v="8" actId="20577"/>
          <ac:spMkLst>
            <pc:docMk/>
            <pc:sldMk cId="3342172861" sldId="265"/>
            <ac:spMk id="1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1:40.211" v="224" actId="20577"/>
          <ac:spMkLst>
            <pc:docMk/>
            <pc:sldMk cId="3342172861" sldId="265"/>
            <ac:spMk id="37" creationId="{2277DC2B-9EAA-40B8-9DA0-2F3ACBA9C602}"/>
          </ac:spMkLst>
        </pc:spChg>
        <pc:spChg chg="mod">
          <ac:chgData name="Horrocks, Chris" userId="14412bd66e142db8" providerId="OrgId" clId="{EE1EA6AB-573E-4A80-ADE8-149038A65B44}" dt="2019-09-04T00:51:54.057" v="225" actId="14100"/>
          <ac:spMkLst>
            <pc:docMk/>
            <pc:sldMk cId="3342172861" sldId="265"/>
            <ac:spMk id="39" creationId="{B0980A5C-257A-4727-B7A0-412E4B2C6EEB}"/>
          </ac:spMkLst>
        </pc:spChg>
        <pc:spChg chg="mod">
          <ac:chgData name="Horrocks, Chris" userId="14412bd66e142db8" providerId="OrgId" clId="{EE1EA6AB-573E-4A80-ADE8-149038A65B44}" dt="2019-09-04T00:52:00.096" v="226" actId="14100"/>
          <ac:spMkLst>
            <pc:docMk/>
            <pc:sldMk cId="3342172861" sldId="265"/>
            <ac:spMk id="41" creationId="{BCE4D4A5-FB14-4B55-AD80-4FBF78670265}"/>
          </ac:spMkLst>
        </pc:spChg>
        <pc:spChg chg="mod">
          <ac:chgData name="Horrocks, Chris" userId="14412bd66e142db8" providerId="OrgId" clId="{EE1EA6AB-573E-4A80-ADE8-149038A65B44}" dt="2019-09-04T00:43:20.337" v="49" actId="14100"/>
          <ac:spMkLst>
            <pc:docMk/>
            <pc:sldMk cId="3342172861" sldId="265"/>
            <ac:spMk id="42" creationId="{6496B4FE-5D06-4B62-8020-1DD50F0D1C04}"/>
          </ac:spMkLst>
        </pc:s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3" creationId="{7F65C789-4B9F-46C4-A86F-B1AFC994AF80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8" creationId="{44F97EC1-BA4B-49E1-83C9-A38864B376C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9" creationId="{80F78C25-607E-450A-8DB8-11EA65C24F08}"/>
          </ac:grpSpMkLst>
        </pc:grpChg>
        <pc:grpChg chg="mod">
          <ac:chgData name="Horrocks, Chris" userId="14412bd66e142db8" providerId="OrgId" clId="{EE1EA6AB-573E-4A80-ADE8-149038A65B44}" dt="2019-09-04T00:52:08.016" v="227" actId="465"/>
          <ac:grpSpMkLst>
            <pc:docMk/>
            <pc:sldMk cId="3342172861" sldId="265"/>
            <ac:grpSpMk id="10" creationId="{2452CF80-D72B-4DF8-A919-921F9A2FAE41}"/>
          </ac:grpSpMkLst>
        </pc:grpChg>
        <pc:picChg chg="mod">
          <ac:chgData name="Horrocks, Chris" userId="14412bd66e142db8" providerId="OrgId" clId="{EE1EA6AB-573E-4A80-ADE8-149038A65B44}" dt="2019-09-04T00:44:29.330" v="98" actId="1035"/>
          <ac:picMkLst>
            <pc:docMk/>
            <pc:sldMk cId="3342172861" sldId="265"/>
            <ac:picMk id="36" creationId="{47ECAA66-9DAA-471F-BCAD-C8F2ECF17B72}"/>
          </ac:picMkLst>
        </pc:picChg>
      </pc:sldChg>
      <pc:sldChg chg="delSp modSp delCm">
        <pc:chgData name="Horrocks, Chris" userId="14412bd66e142db8" providerId="OrgId" clId="{EE1EA6AB-573E-4A80-ADE8-149038A65B44}" dt="2019-09-04T00:52:44.702" v="228" actId="20577"/>
        <pc:sldMkLst>
          <pc:docMk/>
          <pc:sldMk cId="1141496034" sldId="267"/>
        </pc:sldMkLst>
        <pc:spChg chg="mod">
          <ac:chgData name="Horrocks, Chris" userId="14412bd66e142db8" providerId="OrgId" clId="{EE1EA6AB-573E-4A80-ADE8-149038A65B44}" dt="2019-09-04T00:47:56.097" v="157" actId="20577"/>
          <ac:spMkLst>
            <pc:docMk/>
            <pc:sldMk cId="1141496034" sldId="267"/>
            <ac:spMk id="8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52:44.702" v="228" actId="20577"/>
          <ac:spMkLst>
            <pc:docMk/>
            <pc:sldMk cId="1141496034" sldId="267"/>
            <ac:spMk id="192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3.951" v="121" actId="478"/>
          <ac:spMkLst>
            <pc:docMk/>
            <pc:sldMk cId="1141496034" sldId="267"/>
            <ac:spMk id="194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6:08.167" v="122" actId="478"/>
          <ac:spMkLst>
            <pc:docMk/>
            <pc:sldMk cId="1141496034" sldId="267"/>
            <ac:spMk id="195" creationId="{00000000-0000-0000-0000-000000000000}"/>
          </ac:spMkLst>
        </pc:spChg>
        <pc:spChg chg="del mod">
          <ac:chgData name="Horrocks, Chris" userId="14412bd66e142db8" providerId="OrgId" clId="{EE1EA6AB-573E-4A80-ADE8-149038A65B44}" dt="2019-09-04T00:46:11.969" v="124" actId="478"/>
          <ac:spMkLst>
            <pc:docMk/>
            <pc:sldMk cId="1141496034" sldId="267"/>
            <ac:spMk id="196" creationId="{00000000-0000-0000-0000-000000000000}"/>
          </ac:spMkLst>
        </pc:spChg>
      </pc:sldChg>
      <pc:sldChg chg="addSp delSp modSp delCm">
        <pc:chgData name="Horrocks, Chris" userId="14412bd66e142db8" providerId="OrgId" clId="{EE1EA6AB-573E-4A80-ADE8-149038A65B44}" dt="2019-09-04T00:52:52.411" v="229" actId="20577"/>
        <pc:sldMkLst>
          <pc:docMk/>
          <pc:sldMk cId="767811521" sldId="269"/>
        </pc:sldMkLst>
        <pc:spChg chg="add del mod">
          <ac:chgData name="Horrocks, Chris" userId="14412bd66e142db8" providerId="OrgId" clId="{EE1EA6AB-573E-4A80-ADE8-149038A65B44}" dt="2019-09-04T00:49:33.625" v="200" actId="478"/>
          <ac:spMkLst>
            <pc:docMk/>
            <pc:sldMk cId="767811521" sldId="269"/>
            <ac:spMk id="3" creationId="{A0CB3201-C885-4A90-A656-EAC1B3B4DA3F}"/>
          </ac:spMkLst>
        </pc:spChg>
        <pc:spChg chg="mod">
          <ac:chgData name="Horrocks, Chris" userId="14412bd66e142db8" providerId="OrgId" clId="{EE1EA6AB-573E-4A80-ADE8-149038A65B44}" dt="2019-09-04T00:48:24.896" v="177" actId="20577"/>
          <ac:spMkLst>
            <pc:docMk/>
            <pc:sldMk cId="767811521" sldId="269"/>
            <ac:spMk id="10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03.427" v="191" actId="478"/>
          <ac:spMkLst>
            <pc:docMk/>
            <pc:sldMk cId="767811521" sldId="269"/>
            <ac:spMk id="11" creationId="{3F2A11C2-DC93-4F99-9696-2798C72CCF7F}"/>
          </ac:spMkLst>
        </pc:spChg>
        <pc:spChg chg="del mod">
          <ac:chgData name="Horrocks, Chris" userId="14412bd66e142db8" providerId="OrgId" clId="{EE1EA6AB-573E-4A80-ADE8-149038A65B44}" dt="2019-09-04T00:49:27.399" v="197" actId="478"/>
          <ac:spMkLst>
            <pc:docMk/>
            <pc:sldMk cId="767811521" sldId="269"/>
            <ac:spMk id="213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9:55.784" v="204" actId="478"/>
          <ac:spMkLst>
            <pc:docMk/>
            <pc:sldMk cId="767811521" sldId="269"/>
            <ac:spMk id="215" creationId="{00000000-0000-0000-0000-000000000000}"/>
          </ac:spMkLst>
        </pc:spChg>
        <pc:spChg chg="mod ord">
          <ac:chgData name="Horrocks, Chris" userId="14412bd66e142db8" providerId="OrgId" clId="{EE1EA6AB-573E-4A80-ADE8-149038A65B44}" dt="2019-09-04T00:52:52.411" v="229" actId="20577"/>
          <ac:spMkLst>
            <pc:docMk/>
            <pc:sldMk cId="767811521" sldId="269"/>
            <ac:spMk id="216" creationId="{00000000-0000-0000-0000-000000000000}"/>
          </ac:spMkLst>
        </pc:spChg>
        <pc:spChg chg="add del">
          <ac:chgData name="Horrocks, Chris" userId="14412bd66e142db8" providerId="OrgId" clId="{EE1EA6AB-573E-4A80-ADE8-149038A65B44}" dt="2019-09-04T00:49:31.049" v="199" actId="478"/>
          <ac:spMkLst>
            <pc:docMk/>
            <pc:sldMk cId="767811521" sldId="269"/>
            <ac:spMk id="217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1.965" v="137" actId="478"/>
          <ac:spMkLst>
            <pc:docMk/>
            <pc:sldMk cId="767811521" sldId="269"/>
            <ac:spMk id="218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6.377" v="139" actId="478"/>
          <ac:spMkLst>
            <pc:docMk/>
            <pc:sldMk cId="767811521" sldId="269"/>
            <ac:spMk id="219" creationId="{00000000-0000-0000-0000-000000000000}"/>
          </ac:spMkLst>
        </pc:spChg>
        <pc:spChg chg="del">
          <ac:chgData name="Horrocks, Chris" userId="14412bd66e142db8" providerId="OrgId" clId="{EE1EA6AB-573E-4A80-ADE8-149038A65B44}" dt="2019-09-04T00:47:44.553" v="138" actId="478"/>
          <ac:spMkLst>
            <pc:docMk/>
            <pc:sldMk cId="767811521" sldId="269"/>
            <ac:spMk id="220" creationId="{00000000-0000-0000-0000-000000000000}"/>
          </ac:spMkLst>
        </pc:spChg>
      </pc:sldChg>
      <pc:sldChg chg="modSp">
        <pc:chgData name="Horrocks, Chris" userId="14412bd66e142db8" providerId="OrgId" clId="{EE1EA6AB-573E-4A80-ADE8-149038A65B44}" dt="2019-09-04T00:47:52.156" v="148" actId="20577"/>
        <pc:sldMkLst>
          <pc:docMk/>
          <pc:sldMk cId="3892251513" sldId="271"/>
        </pc:sldMkLst>
        <pc:spChg chg="mod">
          <ac:chgData name="Horrocks, Chris" userId="14412bd66e142db8" providerId="OrgId" clId="{EE1EA6AB-573E-4A80-ADE8-149038A65B44}" dt="2019-09-04T00:47:52.156" v="148" actId="20577"/>
          <ac:spMkLst>
            <pc:docMk/>
            <pc:sldMk cId="3892251513" sldId="271"/>
            <ac:spMk id="167" creationId="{00000000-0000-0000-0000-000000000000}"/>
          </ac:spMkLst>
        </pc:spChg>
      </pc:sldChg>
      <pc:sldChg chg="modSp modNotesTx">
        <pc:chgData name="Horrocks, Chris" userId="14412bd66e142db8" providerId="OrgId" clId="{EE1EA6AB-573E-4A80-ADE8-149038A65B44}" dt="2019-09-04T00:48:08.510" v="167" actId="20577"/>
        <pc:sldMkLst>
          <pc:docMk/>
          <pc:sldMk cId="2537239000" sldId="273"/>
        </pc:sldMkLst>
        <pc:spChg chg="mod">
          <ac:chgData name="Horrocks, Chris" userId="14412bd66e142db8" providerId="OrgId" clId="{EE1EA6AB-573E-4A80-ADE8-149038A65B44}" dt="2019-09-04T00:48:02.442" v="166" actId="20577"/>
          <ac:spMkLst>
            <pc:docMk/>
            <pc:sldMk cId="2537239000" sldId="273"/>
            <ac:spMk id="2" creationId="{D3D6288D-0537-4AF9-B6A5-C6B749EB257F}"/>
          </ac:spMkLst>
        </pc:spChg>
      </pc:sldChg>
      <pc:sldChg chg="modSp add ord modNotesTx">
        <pc:chgData name="Horrocks, Chris" userId="14412bd66e142db8" providerId="OrgId" clId="{EE1EA6AB-573E-4A80-ADE8-149038A65B44}" dt="2019-09-04T00:48:30.842" v="187" actId="20577"/>
        <pc:sldMkLst>
          <pc:docMk/>
          <pc:sldMk cId="3288231" sldId="274"/>
        </pc:sldMkLst>
        <pc:spChg chg="mod">
          <ac:chgData name="Horrocks, Chris" userId="14412bd66e142db8" providerId="OrgId" clId="{EE1EA6AB-573E-4A80-ADE8-149038A65B44}" dt="2019-09-04T00:48:30.842" v="187" actId="20577"/>
          <ac:spMkLst>
            <pc:docMk/>
            <pc:sldMk cId="3288231" sldId="274"/>
            <ac:spMk id="2" creationId="{D3D6288D-0537-4AF9-B6A5-C6B749EB257F}"/>
          </ac:spMkLst>
        </pc:spChg>
        <pc:spChg chg="mod">
          <ac:chgData name="Horrocks, Chris" userId="14412bd66e142db8" providerId="OrgId" clId="{EE1EA6AB-573E-4A80-ADE8-149038A65B44}" dt="2019-09-04T00:47:17.206" v="133"/>
          <ac:spMkLst>
            <pc:docMk/>
            <pc:sldMk cId="3288231" sldId="274"/>
            <ac:spMk id="4" creationId="{00000000-0000-0000-0000-000000000000}"/>
          </ac:spMkLst>
        </pc:spChg>
        <pc:spChg chg="mod">
          <ac:chgData name="Horrocks, Chris" userId="14412bd66e142db8" providerId="OrgId" clId="{EE1EA6AB-573E-4A80-ADE8-149038A65B44}" dt="2019-09-04T00:47:38.297" v="136" actId="14100"/>
          <ac:spMkLst>
            <pc:docMk/>
            <pc:sldMk cId="3288231" sldId="274"/>
            <ac:spMk id="7" creationId="{4BF53E77-CE0F-4691-B885-FB72E32C099C}"/>
          </ac:spMkLst>
        </pc:spChg>
      </pc:sldChg>
      <pc:sldMasterChg chg="modSp">
        <pc:chgData name="Horrocks, Chris" userId="14412bd66e142db8" providerId="OrgId" clId="{EE1EA6AB-573E-4A80-ADE8-149038A65B44}" dt="2019-09-04T00:42:04.489" v="17" actId="20577"/>
        <pc:sldMasterMkLst>
          <pc:docMk/>
          <pc:sldMasterMk cId="0" sldId="2147483670"/>
        </pc:sldMasterMkLst>
        <pc:spChg chg="mod">
          <ac:chgData name="Horrocks, Chris" userId="14412bd66e142db8" providerId="OrgId" clId="{EE1EA6AB-573E-4A80-ADE8-149038A65B44}" dt="2019-09-04T00:42:04.489" v="17" actId="20577"/>
          <ac:spMkLst>
            <pc:docMk/>
            <pc:sldMasterMk cId="0" sldId="2147483670"/>
            <ac:spMk id="94" creationId="{00000000-0000-0000-0000-000000000000}"/>
          </ac:spMkLst>
        </pc:spChg>
      </pc:sldMasterChg>
    </pc:docChg>
  </pc:docChgLst>
  <pc:docChgLst>
    <pc:chgData name="Horrocks, Chris" userId="14412bd66e142db8" providerId="OrgId" clId="{6CD99263-459C-4179-8206-FDC5B755A8F6}"/>
    <pc:docChg chg="addSld delSld modSld">
      <pc:chgData name="Horrocks, Chris" userId="14412bd66e142db8" providerId="OrgId" clId="{6CD99263-459C-4179-8206-FDC5B755A8F6}" dt="2019-10-07T18:56:51.838" v="25" actId="20577"/>
      <pc:docMkLst>
        <pc:docMk/>
      </pc:docMkLst>
      <pc:sldChg chg="add del">
        <pc:chgData name="Horrocks, Chris" userId="14412bd66e142db8" providerId="OrgId" clId="{6CD99263-459C-4179-8206-FDC5B755A8F6}" dt="2019-10-07T18:55:40.925" v="2" actId="2696"/>
        <pc:sldMkLst>
          <pc:docMk/>
          <pc:sldMk cId="0" sldId="262"/>
        </pc:sldMkLst>
      </pc:sldChg>
      <pc:sldChg chg="add del">
        <pc:chgData name="Horrocks, Chris" userId="14412bd66e142db8" providerId="OrgId" clId="{6CD99263-459C-4179-8206-FDC5B755A8F6}" dt="2019-10-07T18:55:40.974" v="3" actId="2696"/>
        <pc:sldMkLst>
          <pc:docMk/>
          <pc:sldMk cId="1253967198" sldId="275"/>
        </pc:sldMkLst>
        <pc:spChg chg="mod">
          <ac:chgData name="Horrocks, Chris" userId="14412bd66e142db8" providerId="OrgId" clId="{6CD99263-459C-4179-8206-FDC5B755A8F6}" dt="2019-10-07T18:56:45.738" v="5"/>
          <ac:spMkLst>
            <pc:docMk/>
            <pc:sldMk cId="1253967198" sldId="275"/>
            <ac:spMk id="2" creationId="{D430E52B-C26E-4428-8177-F2DB1D951692}"/>
          </ac:spMkLst>
        </pc:spChg>
        <pc:spChg chg="mod">
          <ac:chgData name="Horrocks, Chris" userId="14412bd66e142db8" providerId="OrgId" clId="{6CD99263-459C-4179-8206-FDC5B755A8F6}" dt="2019-10-07T18:56:51.838" v="25" actId="20577"/>
          <ac:spMkLst>
            <pc:docMk/>
            <pc:sldMk cId="1253967198" sldId="275"/>
            <ac:spMk id="8" creationId="{00000000-0000-0000-0000-000000000000}"/>
          </ac:spMkLst>
        </pc:spChg>
      </pc:sldChg>
      <pc:sldMasterChg chg="delSldLayout">
        <pc:chgData name="Horrocks, Chris" userId="14412bd66e142db8" providerId="OrgId" clId="{6CD99263-459C-4179-8206-FDC5B755A8F6}" dt="2019-10-07T18:55:40.976" v="4" actId="2696"/>
        <pc:sldMasterMkLst>
          <pc:docMk/>
          <pc:sldMasterMk cId="0" sldId="2147483670"/>
        </pc:sldMasterMkLst>
        <pc:sldLayoutChg chg="del">
          <pc:chgData name="Horrocks, Chris" userId="14412bd66e142db8" providerId="OrgId" clId="{6CD99263-459C-4179-8206-FDC5B755A8F6}" dt="2019-10-07T18:55:40.976" v="4" actId="2696"/>
          <pc:sldLayoutMkLst>
            <pc:docMk/>
            <pc:sldMasterMk cId="0" sldId="2147483670"/>
            <pc:sldLayoutMk cId="269011769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572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a8fc07e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a8fc07ea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4" name="Google Shape;164;g5a8fc07ea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44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ae9189f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ae9189f2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5ae9189f2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8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7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a8fc07eac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a8fc07eac_0_3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1" name="Google Shape;211;g5a8fc07eac_0_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75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FAC2-9E7A-4CE7-BE42-0DE5251A48FD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48217" y="6547153"/>
            <a:ext cx="1524000" cy="18466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A0D2BBF5-0089-384C-81BC-8AEA075245EC}" type="datetime4">
              <a:rPr lang="en-US"/>
              <a:t>October 17, 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5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0" y="6567586"/>
            <a:ext cx="29322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rgbClr val="34495E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การฝึกอบรมเรื่อง</a:t>
            </a:r>
            <a:r>
              <a:rPr lang="th-th" sz="1400" baseline="0" dirty="0">
                <a:solidFill>
                  <a:srgbClr val="34495E"/>
                </a:solidFill>
                <a:latin typeface="Leelawadee" panose="020B0502040204020203" pitchFamily="34" charset="-34"/>
                <a:ea typeface="Helvetica Neue Light"/>
                <a:cs typeface="Leelawadee" panose="020B0502040204020203" pitchFamily="34" charset="-34"/>
                <a:sym typeface="Helvetica Neue Light"/>
              </a:rPr>
              <a:t>ผลประโยชน์ทับซ้อน</a:t>
            </a:r>
            <a:endParaRPr sz="1400" dirty="0">
              <a:solidFill>
                <a:srgbClr val="34495E"/>
              </a:solidFill>
              <a:latin typeface="Leelawadee" panose="020B0502040204020203" pitchFamily="34" charset="-34"/>
              <a:ea typeface="Helvetica Neue Light"/>
              <a:cs typeface="Leelawadee" panose="020B0502040204020203" pitchFamily="34" charset="-34"/>
              <a:sym typeface="Helvetica Neue Light"/>
            </a:endParaRPr>
          </a:p>
        </p:txBody>
      </p:sp>
      <p:sp>
        <p:nvSpPr>
          <p:cNvPr id="95" name="Google Shape;95;p14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eelawadee" panose="020B0502040204020203" pitchFamily="34" charset="-34"/>
              <a:ea typeface="Calibri"/>
              <a:cs typeface="Leelawadee" panose="020B0502040204020203" pitchFamily="34" charset="-34"/>
              <a:sym typeface="Calibri"/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fld>
            <a:endParaRPr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5C789-4B9F-46C4-A86F-B1AFC994AF80}"/>
              </a:ext>
            </a:extLst>
          </p:cNvPr>
          <p:cNvGrpSpPr/>
          <p:nvPr/>
        </p:nvGrpSpPr>
        <p:grpSpPr>
          <a:xfrm>
            <a:off x="599440" y="953606"/>
            <a:ext cx="7430059" cy="1241472"/>
            <a:chOff x="599440" y="953606"/>
            <a:chExt cx="7430059" cy="1241472"/>
          </a:xfrm>
        </p:grpSpPr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6496B4FE-5D06-4B62-8020-1DD50F0D1C04}"/>
                </a:ext>
              </a:extLst>
            </p:cNvPr>
            <p:cNvSpPr txBox="1"/>
            <p:nvPr/>
          </p:nvSpPr>
          <p:spPr>
            <a:xfrm>
              <a:off x="1336675" y="1058382"/>
              <a:ext cx="6692824" cy="11366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คำอธิบาย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r>
                <a:rPr lang="th-th" sz="1200" dirty="0"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ผลประโยชน์ทับซ้อนเกิดขึ้นเมื่อพนักงานมีความสัมพันธ์ทางครอบครัวที่ใกล้ชิดหรือความสัมพันธ์ทางการเงินกับบริษัทอื่น พนักงาน ลูกค้า เจ้าหน้าที่รัฐ ผู้ค้า หรือบุคคลที่เกี่ยวข้องอื่นๆ การฝึกอบรมเรื่องผลประโยชน์ทับซ้อนจะให้คำแนะนำเกี่ยวกับผลประโยชน์ทับซ้อน 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100" dirty="0">
                  <a:effectLst/>
                  <a:latin typeface="Leelawadee" panose="020B0502040204020203" pitchFamily="34" charset="-34"/>
                  <a:ea typeface="Times New Roman" panose="02020603050405020304" pitchFamily="18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100" dirty="0">
                  <a:effectLst/>
                  <a:latin typeface="Leelawadee" panose="020B0502040204020203" pitchFamily="34" charset="-34"/>
                  <a:ea typeface="Times New Roman" panose="02020603050405020304" pitchFamily="18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600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600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100"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</p:txBody>
        </p:sp>
        <p:pic>
          <p:nvPicPr>
            <p:cNvPr id="43" name="Picture 42" descr="Links/orange_icons.jpg">
              <a:extLst>
                <a:ext uri="{FF2B5EF4-FFF2-40B4-BE49-F238E27FC236}">
                  <a16:creationId xmlns:a16="http://schemas.microsoft.com/office/drawing/2014/main" id="{5E6D54D8-5E9B-4C35-94F6-9F4E5FF79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F78C25-607E-450A-8DB8-11EA65C24F08}"/>
              </a:ext>
            </a:extLst>
          </p:cNvPr>
          <p:cNvGrpSpPr/>
          <p:nvPr/>
        </p:nvGrpSpPr>
        <p:grpSpPr>
          <a:xfrm>
            <a:off x="599440" y="3806090"/>
            <a:ext cx="7182485" cy="1331525"/>
            <a:chOff x="599440" y="3891313"/>
            <a:chExt cx="7182485" cy="1331525"/>
          </a:xfrm>
        </p:grpSpPr>
        <p:pic>
          <p:nvPicPr>
            <p:cNvPr id="40" name="Picture 39" descr="Links/orange_icons.jpg">
              <a:extLst>
                <a:ext uri="{FF2B5EF4-FFF2-40B4-BE49-F238E27FC236}">
                  <a16:creationId xmlns:a16="http://schemas.microsoft.com/office/drawing/2014/main" id="{2D3F0770-2B1C-46D6-BC0C-B360497FE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313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BCE4D4A5-FB14-4B55-AD80-4FBF78670265}"/>
                </a:ext>
              </a:extLst>
            </p:cNvPr>
            <p:cNvSpPr txBox="1"/>
            <p:nvPr/>
          </p:nvSpPr>
          <p:spPr>
            <a:xfrm>
              <a:off x="1336675" y="3977038"/>
              <a:ext cx="6445250" cy="1245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คำแนะนำ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342900" lvl="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th-th" sz="1200" dirty="0">
                  <a:solidFill>
                    <a:schemeClr val="tx1"/>
                  </a:solidFill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ให้การฝึกอบรมเรื่องผลประโยชน์ทับซ้อนแก่พนักงานเมื่อพนักงานเข้ารับการปฐมนิเทศและให้การฝึกอบรมเรื่องนี้เป็นประจำ เพื่อให้แน่ใจว่าพนักงานเข้าใจหน้าที่และความรับผิดชอบของตน ซึ่งเกี่ยวพันกับผลประโยชน์ทับซ้อน</a:t>
              </a:r>
            </a:p>
            <a:p>
              <a:pPr marL="342900" indent="-342900">
                <a:lnSpc>
                  <a:spcPct val="115000"/>
                </a:lnSpc>
                <a:buSzPts val="1100"/>
                <a:buFont typeface="+mj-lt"/>
                <a:buAutoNum type="arabicPeriod"/>
              </a:pPr>
              <a:r>
                <a:rPr lang="th-th" sz="1200" dirty="0">
                  <a:latin typeface="Leelawadee" panose="020B0502040204020203" pitchFamily="34" charset="-34"/>
                  <a:ea typeface="Helvetica"/>
                  <a:cs typeface="Leelawadee" panose="020B0502040204020203" pitchFamily="34" charset="-34"/>
                  <a:sym typeface="Helvetica"/>
                </a:rPr>
                <a:t>ใช้ใบลงชื่อเพื่อบันทึกข้อมูลการเข้าร่วมสำหรับเซสชันการฝึกอบรมแต่ละครั้ง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97EC1-BA4B-49E1-83C9-A38864B376C8}"/>
              </a:ext>
            </a:extLst>
          </p:cNvPr>
          <p:cNvGrpSpPr/>
          <p:nvPr/>
        </p:nvGrpSpPr>
        <p:grpSpPr>
          <a:xfrm>
            <a:off x="639705" y="2254071"/>
            <a:ext cx="7383572" cy="1493026"/>
            <a:chOff x="639705" y="2304096"/>
            <a:chExt cx="7383572" cy="1493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41F953-D145-4072-95F5-0B97C5D2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705" y="2304096"/>
              <a:ext cx="656705" cy="620379"/>
            </a:xfrm>
            <a:prstGeom prst="rect">
              <a:avLst/>
            </a:prstGeom>
          </p:spPr>
        </p:pic>
        <p:sp>
          <p:nvSpPr>
            <p:cNvPr id="39" name="Text Box 23">
              <a:extLst>
                <a:ext uri="{FF2B5EF4-FFF2-40B4-BE49-F238E27FC236}">
                  <a16:creationId xmlns:a16="http://schemas.microsoft.com/office/drawing/2014/main" id="{B0980A5C-257A-4727-B7A0-412E4B2C6EEB}"/>
                </a:ext>
              </a:extLst>
            </p:cNvPr>
            <p:cNvSpPr txBox="1"/>
            <p:nvPr/>
          </p:nvSpPr>
          <p:spPr>
            <a:xfrm>
              <a:off x="1336675" y="2378776"/>
              <a:ext cx="6686602" cy="14183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 dirty="0">
                  <a:solidFill>
                    <a:srgbClr val="34495E"/>
                  </a:solidFill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มีประโยชน์กับคุณอย่างไร</a:t>
              </a:r>
              <a:endParaRPr dirty="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h-th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การฝึกอบรมนี้จะอธิบายองค์ประกอบของนโยบายผลประโยชน์ทับซ้อน ซึ่งกำหนดแนวทางปฏิบัติที่ช่วยให้มั่นใจว่าผลประโยชน์ส่วนตัว ทางสังคม ทางการเงิน หรือการเมืองของพนักงานไม่ทับซ้อนหรือไม่ดูเหมือนจะทับซ้อนกับผลประโยชน์ของบริษัท และเพิ่มความโปร่งใสของความสัมพันธ์เหล่านี้ ซึ่งจะช่วยให้พนักงานเข้าใจถึงผลประโยชน์</a:t>
              </a:r>
              <a:br>
                <a:rPr lang="en-US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</a:br>
              <a:r>
                <a:rPr lang="th-th" sz="1200" dirty="0">
                  <a:latin typeface="Leelawadee" panose="020B0502040204020203" pitchFamily="34" charset="-34"/>
                  <a:cs typeface="Leelawadee" panose="020B0502040204020203" pitchFamily="34" charset="-34"/>
                </a:rPr>
                <a:t>ทับซ้อนที่อาจเกิดขึ้นได้ดีขึ้น และสิ่งที่ต้องทำหากเกิดสถานการณ์นั้น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52CF80-D72B-4DF8-A919-921F9A2FAE41}"/>
              </a:ext>
            </a:extLst>
          </p:cNvPr>
          <p:cNvGrpSpPr/>
          <p:nvPr/>
        </p:nvGrpSpPr>
        <p:grpSpPr>
          <a:xfrm>
            <a:off x="599440" y="5196608"/>
            <a:ext cx="6868968" cy="1159742"/>
            <a:chOff x="599440" y="5480697"/>
            <a:chExt cx="6868968" cy="1159742"/>
          </a:xfrm>
        </p:grpSpPr>
        <p:pic>
          <p:nvPicPr>
            <p:cNvPr id="36" name="Picture 35" descr="Links/orange_icons.jpg">
              <a:extLst>
                <a:ext uri="{FF2B5EF4-FFF2-40B4-BE49-F238E27FC236}">
                  <a16:creationId xmlns:a16="http://schemas.microsoft.com/office/drawing/2014/main" id="{47ECAA66-9DAA-471F-BCAD-C8F2ECF17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40" y="5480697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id="{2277DC2B-9EAA-40B8-9DA0-2F3ACBA9C602}"/>
                </a:ext>
              </a:extLst>
            </p:cNvPr>
            <p:cNvSpPr txBox="1"/>
            <p:nvPr/>
          </p:nvSpPr>
          <p:spPr>
            <a:xfrm>
              <a:off x="1336675" y="5575301"/>
              <a:ext cx="6131733" cy="10651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b="1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เอกสารอื่นๆ ที่ต้องพิจารณา</a:t>
              </a:r>
              <a:endParaRPr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th-th" sz="120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 ใบลงชื่อ</a:t>
              </a: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th-th" sz="120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 จรรยาบรรณ</a:t>
              </a:r>
              <a:endParaRPr sz="1200">
                <a:solidFill>
                  <a:srgbClr val="2E74B5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endParaRPr>
            </a:p>
            <a:p>
              <a:pPr marL="171450" marR="0" indent="-17145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th-th" sz="1200">
                  <a:solidFill>
                    <a:srgbClr val="000000"/>
                  </a:solidFill>
                  <a:effectLst/>
                  <a:latin typeface="Leelawadee" panose="020B0502040204020203" pitchFamily="34" charset="-34"/>
                  <a:ea typeface="Helvetica Neue Light"/>
                  <a:cs typeface="Leelawadee" panose="020B0502040204020203" pitchFamily="34" charset="-34"/>
                </a:rPr>
                <a:t> นโยบายผลประโยชน์ทับซ้อน</a:t>
              </a:r>
              <a:endParaRPr sz="1200">
                <a:solidFill>
                  <a:srgbClr val="2E74B5"/>
                </a:solidFill>
                <a:effectLst/>
                <a:latin typeface="Leelawadee" panose="020B0502040204020203" pitchFamily="34" charset="-34"/>
                <a:ea typeface="Times New Roman" panose="02020603050405020304" pitchFamily="18" charset="0"/>
                <a:cs typeface="Leelawadee" panose="020B0502040204020203" pitchFamily="34" charset="-34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th-th" sz="1200" b="1">
                  <a:solidFill>
                    <a:srgbClr val="34495E"/>
                  </a:solidFill>
                  <a:effectLst/>
                  <a:latin typeface="Leelawadee" panose="020B0502040204020203" pitchFamily="34" charset="-34"/>
                  <a:ea typeface="Calibri" panose="020F0502020204030204" pitchFamily="34" charset="0"/>
                  <a:cs typeface="Leelawadee" panose="020B0502040204020203" pitchFamily="34" charset="-34"/>
                </a:rPr>
                <a:t> </a:t>
              </a:r>
              <a:endParaRPr sz="1200">
                <a:effectLst/>
                <a:latin typeface="Leelawadee" panose="020B0502040204020203" pitchFamily="34" charset="-34"/>
                <a:ea typeface="Calibri" panose="020F0502020204030204" pitchFamily="34" charset="0"/>
                <a:cs typeface="Leelawadee" panose="020B0502040204020203" pitchFamily="34" charset="-34"/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E086CE3-A126-4B29-9996-A2E8BCA06D06}"/>
              </a:ext>
            </a:extLst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Google Shape;167;p25"/>
          <p:cNvSpPr txBox="1"/>
          <p:nvPr/>
        </p:nvSpPr>
        <p:spPr>
          <a:xfrm>
            <a:off x="2719800" y="464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  <a:endParaRPr sz="2400" b="1" dirty="0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17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" y="3245051"/>
            <a:ext cx="9545443" cy="2718504"/>
          </a:xfrm>
          <a:prstGeom prst="homePlate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5" name="Chevron 14"/>
          <p:cNvSpPr/>
          <p:nvPr/>
        </p:nvSpPr>
        <p:spPr>
          <a:xfrm rot="10800000" flipH="1">
            <a:off x="7450052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 rot="10800000" flipH="1">
            <a:off x="8985918" y="3245050"/>
            <a:ext cx="2561778" cy="2718504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cap="none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208" y="4281136"/>
            <a:ext cx="785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th-TH" sz="3600" b="1" dirty="0">
                <a:solidFill>
                  <a:srgbClr val="FFFFFF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  <a:endParaRPr lang="th-th" sz="3600" b="1" dirty="0">
              <a:solidFill>
                <a:srgbClr val="FFFFFF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0E52B-C26E-4428-8177-F2DB1D95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1</a:t>
            </a:r>
            <a:endParaRPr kumimoji="0" sz="1200" b="0" i="0" u="none" strike="noStrike" cap="none" normalizeH="0" baseline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eelawadee" panose="020B0502040204020203" pitchFamily="34" charset="-34"/>
              <a:ea typeface="+mn-ea"/>
              <a:cs typeface="Leelawadee" panose="020B05020402040202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96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1443282" y="2272637"/>
            <a:ext cx="5811717" cy="20990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500" dirty="0">
                <a:latin typeface="Leelawadee" panose="020B0502040204020203" pitchFamily="34" charset="-34"/>
                <a:cs typeface="Leelawadee" panose="020B0502040204020203" pitchFamily="34" charset="-34"/>
              </a:rPr>
              <a:t>ผลประโยชน์หรือกิจกรรมของพนักงานที่อาจทับซ้อนหรืออาจถูกมองว่าทับซ้อนกับผลประโยชน์ของบริษัท หรืออาจส่งผลกระทบต่อความสามารถของพนักงานในการปฏิบัติหน้าที่และความรับผิดชอบของตนอย่างเป็นกลาง</a:t>
            </a:r>
            <a:endParaRPr sz="25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  <a:tabLst>
                <a:tab pos="5948363" algn="l"/>
              </a:tabLst>
            </a:pPr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610250" y="1104414"/>
            <a:ext cx="8971500" cy="67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-th" sz="3200" b="1">
                <a:solidFill>
                  <a:srgbClr val="5C9FA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ผลประโยชน์ทับซ้อนคืออะไร</a:t>
            </a:r>
            <a:endParaRPr sz="3200"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226788" y="1847819"/>
            <a:ext cx="3999577" cy="3998794"/>
            <a:chOff x="6908574" y="2440804"/>
            <a:chExt cx="4526283" cy="4525398"/>
          </a:xfrm>
        </p:grpSpPr>
        <p:grpSp>
          <p:nvGrpSpPr>
            <p:cNvPr id="168" name="Google Shape;168;p25"/>
            <p:cNvGrpSpPr>
              <a:grpSpLocks noChangeAspect="1"/>
            </p:cNvGrpSpPr>
            <p:nvPr/>
          </p:nvGrpSpPr>
          <p:grpSpPr>
            <a:xfrm>
              <a:off x="6908574" y="2440819"/>
              <a:ext cx="4526283" cy="4525383"/>
              <a:chOff x="8255762" y="1847397"/>
              <a:chExt cx="1382966" cy="1442439"/>
            </a:xfrm>
          </p:grpSpPr>
          <p:sp>
            <p:nvSpPr>
              <p:cNvPr id="169" name="Google Shape;169;p25"/>
              <p:cNvSpPr/>
              <p:nvPr/>
            </p:nvSpPr>
            <p:spPr>
              <a:xfrm rot="21598375">
                <a:off x="8346955" y="2677692"/>
                <a:ext cx="1213661" cy="61214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31" extrusionOk="0">
                    <a:moveTo>
                      <a:pt x="280" y="47"/>
                    </a:moveTo>
                    <a:cubicBezTo>
                      <a:pt x="251" y="55"/>
                      <a:pt x="220" y="51"/>
                      <a:pt x="194" y="36"/>
                    </a:cubicBezTo>
                    <a:cubicBezTo>
                      <a:pt x="178" y="27"/>
                      <a:pt x="166" y="15"/>
                      <a:pt x="156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2" y="175"/>
                      <a:pt x="145" y="231"/>
                      <a:pt x="250" y="231"/>
                    </a:cubicBezTo>
                    <a:cubicBezTo>
                      <a:pt x="356" y="231"/>
                      <a:pt x="449" y="175"/>
                      <a:pt x="501" y="91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29" y="23"/>
                      <a:pt x="306" y="40"/>
                      <a:pt x="280" y="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457200" tIns="411475" rIns="457200" bIns="4570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Helvetica" panose="020B0604020202020204" pitchFamily="34" charset="0"/>
                    <a:ea typeface="Helvetica Neue"/>
                    <a:cs typeface="Leelawadee" panose="020B0502040204020203" pitchFamily="34" charset="-34"/>
                    <a:sym typeface="Helvetica Neue"/>
                  </a:rPr>
                  <a:t> 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th-th" sz="1800" dirty="0">
                    <a:solidFill>
                      <a:srgbClr val="AACFD0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ความสัมพันธ์ส่วนบุคคล</a:t>
                </a:r>
                <a:endParaRPr sz="1800" dirty="0">
                  <a:solidFill>
                    <a:srgbClr val="AACFD0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</p:txBody>
          </p:sp>
          <p:sp>
            <p:nvSpPr>
              <p:cNvPr id="170" name="Google Shape;170;p25"/>
              <p:cNvSpPr/>
              <p:nvPr/>
            </p:nvSpPr>
            <p:spPr>
              <a:xfrm>
                <a:off x="8255762" y="1847402"/>
                <a:ext cx="719229" cy="106363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95" y="237"/>
                    </a:moveTo>
                    <a:cubicBezTo>
                      <a:pt x="210" y="211"/>
                      <a:pt x="234" y="192"/>
                      <a:pt x="263" y="184"/>
                    </a:cubicBezTo>
                    <a:cubicBezTo>
                      <a:pt x="271" y="182"/>
                      <a:pt x="278" y="181"/>
                      <a:pt x="285" y="181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127" y="4"/>
                      <a:pt x="0" y="134"/>
                      <a:pt x="0" y="293"/>
                    </a:cubicBezTo>
                    <a:cubicBezTo>
                      <a:pt x="0" y="344"/>
                      <a:pt x="12" y="392"/>
                      <a:pt x="35" y="433"/>
                    </a:cubicBezTo>
                    <a:cubicBezTo>
                      <a:pt x="191" y="343"/>
                      <a:pt x="191" y="343"/>
                      <a:pt x="191" y="343"/>
                    </a:cubicBezTo>
                    <a:cubicBezTo>
                      <a:pt x="175" y="310"/>
                      <a:pt x="175" y="271"/>
                      <a:pt x="195" y="23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82875" tIns="411475" rIns="0" bIns="4570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Georgia"/>
                    <a:cs typeface="Leelawadee" panose="020B0502040204020203" pitchFamily="34" charset="-34"/>
                    <a:sym typeface="Georgia"/>
                  </a:rPr>
                  <a:t>        </a:t>
                </a: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 </a:t>
                </a:r>
              </a:p>
              <a:p>
                <a:pPr marL="233363" lvl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  การลงทุน</a:t>
                </a:r>
                <a:br>
                  <a:rPr lang="en-US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</a:b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ส่วนบุคคลและผลประโยชน์</a:t>
                </a:r>
                <a:endParaRPr sz="1800" dirty="0">
                  <a:solidFill>
                    <a:schemeClr val="accent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อื่นๆ</a:t>
                </a:r>
                <a:r>
                  <a:rPr lang="th-th" sz="1800" dirty="0">
                    <a:solidFill>
                      <a:schemeClr val="accent1"/>
                    </a:solidFill>
                    <a:latin typeface="Leelawadee" panose="020B0502040204020203" pitchFamily="34" charset="-34"/>
                    <a:ea typeface="Georgia"/>
                    <a:cs typeface="Leelawadee" panose="020B0502040204020203" pitchFamily="34" charset="-34"/>
                    <a:sym typeface="Georgia"/>
                  </a:rPr>
                  <a:t>      </a:t>
                </a:r>
                <a:endParaRPr sz="1800" b="0" i="0" u="none" strike="noStrike" cap="none" dirty="0">
                  <a:solidFill>
                    <a:schemeClr val="accent1"/>
                  </a:solidFill>
                  <a:latin typeface="Leelawadee" panose="020B0502040204020203" pitchFamily="34" charset="-34"/>
                  <a:ea typeface="Georgia"/>
                  <a:cs typeface="Leelawadee" panose="020B0502040204020203" pitchFamily="34" charset="-34"/>
                  <a:sym typeface="Georgia"/>
                </a:endParaRPr>
              </a:p>
            </p:txBody>
          </p:sp>
          <p:sp>
            <p:nvSpPr>
              <p:cNvPr id="171" name="Google Shape;171;p25"/>
              <p:cNvSpPr/>
              <p:nvPr/>
            </p:nvSpPr>
            <p:spPr>
              <a:xfrm>
                <a:off x="8674955" y="2434993"/>
                <a:ext cx="523500" cy="4971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77800" marR="0" lvl="0" indent="-1778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Georgia"/>
                  <a:buNone/>
                </a:pPr>
                <a:r>
                  <a:rPr lang="th-th" sz="1200" b="1">
                    <a:latin typeface="Georgia"/>
                    <a:ea typeface="Georgia"/>
                    <a:cs typeface="Leelawadee" panose="020B0502040204020203" pitchFamily="34" charset="-34"/>
                    <a:sym typeface="Georgia"/>
                  </a:rPr>
                  <a:t>ผลประโยชน์ทับซ้อน</a:t>
                </a:r>
                <a:endParaRPr sz="1200"/>
              </a:p>
            </p:txBody>
          </p:sp>
          <p:sp>
            <p:nvSpPr>
              <p:cNvPr id="172" name="Google Shape;172;p25"/>
              <p:cNvSpPr/>
              <p:nvPr/>
            </p:nvSpPr>
            <p:spPr>
              <a:xfrm>
                <a:off x="8953988" y="1847397"/>
                <a:ext cx="684740" cy="10636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433" extrusionOk="0">
                    <a:moveTo>
                      <a:pt x="101" y="264"/>
                    </a:moveTo>
                    <a:cubicBezTo>
                      <a:pt x="109" y="291"/>
                      <a:pt x="106" y="318"/>
                      <a:pt x="94" y="343"/>
                    </a:cubicBezTo>
                    <a:cubicBezTo>
                      <a:pt x="250" y="433"/>
                      <a:pt x="250" y="433"/>
                      <a:pt x="250" y="433"/>
                    </a:cubicBezTo>
                    <a:cubicBezTo>
                      <a:pt x="272" y="392"/>
                      <a:pt x="285" y="344"/>
                      <a:pt x="285" y="293"/>
                    </a:cubicBezTo>
                    <a:cubicBezTo>
                      <a:pt x="285" y="134"/>
                      <a:pt x="158" y="4"/>
                      <a:pt x="0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7" y="182"/>
                      <a:pt x="34" y="187"/>
                      <a:pt x="49" y="195"/>
                    </a:cubicBezTo>
                    <a:cubicBezTo>
                      <a:pt x="75" y="211"/>
                      <a:pt x="94" y="235"/>
                      <a:pt x="101" y="264"/>
                    </a:cubicBezTo>
                    <a:close/>
                  </a:path>
                </a:pathLst>
              </a:custGeom>
              <a:solidFill>
                <a:srgbClr val="6DACAC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0" tIns="411475" rIns="914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Helvetica" panose="020B0604020202020204" pitchFamily="34" charset="0"/>
                    <a:ea typeface="Helvetica Neue"/>
                    <a:cs typeface="Leelawadee" panose="020B0502040204020203" pitchFamily="34" charset="-34"/>
                    <a:sym typeface="Helvetica Neue"/>
                  </a:rPr>
                  <a:t> 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</a:t>
                </a: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ของขวัญ     </a:t>
                </a:r>
                <a:endParaRPr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ความบันเทิง               </a:t>
                </a:r>
                <a:endParaRPr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      และสิ่ง       </a:t>
                </a:r>
                <a:endParaRPr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         ที่มีมูลค่า </a:t>
                </a:r>
                <a:endParaRPr sz="1800" dirty="0">
                  <a:solidFill>
                    <a:schemeClr val="dk1"/>
                  </a:solidFill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Helvetica Neue"/>
                    <a:cs typeface="Leelawadee" panose="020B0502040204020203" pitchFamily="34" charset="-34"/>
                    <a:sym typeface="Helvetica Neue"/>
                  </a:rPr>
                  <a:t>                อื่นๆ   </a:t>
                </a:r>
                <a:r>
                  <a:rPr lang="th-th" sz="1800" dirty="0">
                    <a:solidFill>
                      <a:schemeClr val="dk1"/>
                    </a:solidFill>
                    <a:latin typeface="Leelawadee" panose="020B0502040204020203" pitchFamily="34" charset="-34"/>
                    <a:ea typeface="Georgia"/>
                    <a:cs typeface="Leelawadee" panose="020B0502040204020203" pitchFamily="34" charset="-34"/>
                    <a:sym typeface="Georgia"/>
                  </a:rPr>
                  <a:t>  </a:t>
                </a:r>
                <a:endParaRPr sz="1800" dirty="0">
                  <a:latin typeface="Leelawadee" panose="020B0502040204020203" pitchFamily="34" charset="-34"/>
                  <a:ea typeface="Georgia"/>
                  <a:cs typeface="Leelawadee" panose="020B0502040204020203" pitchFamily="34" charset="-34"/>
                  <a:sym typeface="Georgia"/>
                </a:endParaRPr>
              </a:p>
            </p:txBody>
          </p:sp>
        </p:grpSp>
        <p:cxnSp>
          <p:nvCxnSpPr>
            <p:cNvPr id="174" name="Google Shape;174;p25"/>
            <p:cNvCxnSpPr/>
            <p:nvPr/>
          </p:nvCxnSpPr>
          <p:spPr>
            <a:xfrm flipH="1">
              <a:off x="7044474" y="4901438"/>
              <a:ext cx="1747639" cy="965241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5"/>
            <p:cNvCxnSpPr/>
            <p:nvPr/>
          </p:nvCxnSpPr>
          <p:spPr>
            <a:xfrm>
              <a:off x="9855659" y="5053561"/>
              <a:ext cx="1368084" cy="779779"/>
            </a:xfrm>
            <a:prstGeom prst="straightConnector1">
              <a:avLst/>
            </a:prstGeom>
            <a:noFill/>
            <a:ln w="28575" cap="flat" cmpd="sng">
              <a:solidFill>
                <a:srgbClr val="F4F7F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5"/>
            <p:cNvCxnSpPr/>
            <p:nvPr/>
          </p:nvCxnSpPr>
          <p:spPr>
            <a:xfrm flipH="1">
              <a:off x="9182147" y="2440804"/>
              <a:ext cx="10976" cy="1416281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5" name="Google Shape;185;p25"/>
            <p:cNvSpPr>
              <a:spLocks noChangeAspect="1"/>
            </p:cNvSpPr>
            <p:nvPr/>
          </p:nvSpPr>
          <p:spPr>
            <a:xfrm>
              <a:off x="8362193" y="3846179"/>
              <a:ext cx="1661861" cy="1664208"/>
            </a:xfrm>
            <a:prstGeom prst="ellipse">
              <a:avLst/>
            </a:prstGeom>
            <a:solidFill>
              <a:srgbClr val="F4F7F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  <a:t>ผล</a:t>
              </a:r>
              <a:br>
                <a:rPr lang="en-US" sz="1600" b="1" dirty="0"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</a:br>
              <a:r>
                <a:rPr lang="th-th" sz="1600" b="1" dirty="0"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  <a:t>ประโยชน์     </a:t>
              </a:r>
              <a:endParaRPr sz="1600" b="1" dirty="0"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600" b="1" dirty="0">
                  <a:latin typeface="Leelawadee" panose="020B0502040204020203" pitchFamily="34" charset="-34"/>
                  <a:ea typeface="Helvetica Neue"/>
                  <a:cs typeface="Leelawadee" panose="020B0502040204020203" pitchFamily="34" charset="-34"/>
                  <a:sym typeface="Helvetica Neue"/>
                </a:rPr>
                <a:t>ทับซ้อน</a:t>
              </a:r>
              <a:endParaRPr sz="1600" b="1" dirty="0"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03359" y="3979058"/>
            <a:ext cx="550659" cy="469624"/>
            <a:chOff x="10984350" y="2588976"/>
            <a:chExt cx="620940" cy="508399"/>
          </a:xfrm>
        </p:grpSpPr>
        <p:sp>
          <p:nvSpPr>
            <p:cNvPr id="178" name="Google Shape;178;p25"/>
            <p:cNvSpPr/>
            <p:nvPr/>
          </p:nvSpPr>
          <p:spPr>
            <a:xfrm>
              <a:off x="11069525" y="2749975"/>
              <a:ext cx="459900" cy="347400"/>
            </a:xfrm>
            <a:prstGeom prst="rect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" name="Google Shape;179;p25"/>
            <p:cNvCxnSpPr/>
            <p:nvPr/>
          </p:nvCxnSpPr>
          <p:spPr>
            <a:xfrm flipH="1">
              <a:off x="11299475" y="2650675"/>
              <a:ext cx="300" cy="4467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0" name="Google Shape;180;p25"/>
            <p:cNvSpPr/>
            <p:nvPr/>
          </p:nvSpPr>
          <p:spPr>
            <a:xfrm>
              <a:off x="109843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3" name="Google Shape;183;p25"/>
            <p:cNvSpPr/>
            <p:nvPr/>
          </p:nvSpPr>
          <p:spPr>
            <a:xfrm flipH="1">
              <a:off x="11060550" y="2588976"/>
              <a:ext cx="544740" cy="164906"/>
            </a:xfrm>
            <a:custGeom>
              <a:avLst/>
              <a:gdLst/>
              <a:ahLst/>
              <a:cxnLst/>
              <a:rect l="l" t="t" r="r" b="b"/>
              <a:pathLst>
                <a:path w="38813" h="16429" extrusionOk="0">
                  <a:moveTo>
                    <a:pt x="0" y="10147"/>
                  </a:moveTo>
                  <a:cubicBezTo>
                    <a:pt x="3158" y="11134"/>
                    <a:pt x="14143" y="15344"/>
                    <a:pt x="18945" y="16068"/>
                  </a:cubicBezTo>
                  <a:cubicBezTo>
                    <a:pt x="23747" y="16792"/>
                    <a:pt x="25524" y="15936"/>
                    <a:pt x="28813" y="14489"/>
                  </a:cubicBezTo>
                  <a:cubicBezTo>
                    <a:pt x="32102" y="13042"/>
                    <a:pt x="38155" y="9687"/>
                    <a:pt x="38681" y="7385"/>
                  </a:cubicBezTo>
                  <a:cubicBezTo>
                    <a:pt x="39207" y="5083"/>
                    <a:pt x="34208" y="1530"/>
                    <a:pt x="31971" y="675"/>
                  </a:cubicBezTo>
                  <a:cubicBezTo>
                    <a:pt x="29734" y="-180"/>
                    <a:pt x="26906" y="-312"/>
                    <a:pt x="25261" y="2253"/>
                  </a:cubicBezTo>
                  <a:cubicBezTo>
                    <a:pt x="23616" y="4819"/>
                    <a:pt x="22629" y="13766"/>
                    <a:pt x="22103" y="16068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6" name="Google Shape;176;p25"/>
          <p:cNvSpPr/>
          <p:nvPr/>
        </p:nvSpPr>
        <p:spPr>
          <a:xfrm>
            <a:off x="8949776" y="5208851"/>
            <a:ext cx="573000" cy="502800"/>
          </a:xfrm>
          <a:custGeom>
            <a:avLst/>
            <a:gdLst/>
            <a:ahLst/>
            <a:cxnLst/>
            <a:rect l="l" t="t" r="r" b="b"/>
            <a:pathLst>
              <a:path w="239" h="200" extrusionOk="0">
                <a:moveTo>
                  <a:pt x="68" y="15"/>
                </a:moveTo>
                <a:cubicBezTo>
                  <a:pt x="87" y="15"/>
                  <a:pt x="103" y="30"/>
                  <a:pt x="103" y="49"/>
                </a:cubicBezTo>
                <a:cubicBezTo>
                  <a:pt x="103" y="68"/>
                  <a:pt x="87" y="84"/>
                  <a:pt x="68" y="84"/>
                </a:cubicBezTo>
                <a:cubicBezTo>
                  <a:pt x="49" y="84"/>
                  <a:pt x="33" y="68"/>
                  <a:pt x="33" y="49"/>
                </a:cubicBezTo>
                <a:cubicBezTo>
                  <a:pt x="33" y="30"/>
                  <a:pt x="49" y="15"/>
                  <a:pt x="68" y="15"/>
                </a:cubicBezTo>
                <a:moveTo>
                  <a:pt x="68" y="99"/>
                </a:moveTo>
                <a:cubicBezTo>
                  <a:pt x="95" y="99"/>
                  <a:pt x="118" y="77"/>
                  <a:pt x="118" y="49"/>
                </a:cubicBezTo>
                <a:cubicBezTo>
                  <a:pt x="118" y="22"/>
                  <a:pt x="95" y="0"/>
                  <a:pt x="68" y="0"/>
                </a:cubicBezTo>
                <a:cubicBezTo>
                  <a:pt x="41" y="0"/>
                  <a:pt x="18" y="22"/>
                  <a:pt x="18" y="49"/>
                </a:cubicBezTo>
                <a:cubicBezTo>
                  <a:pt x="18" y="77"/>
                  <a:pt x="41" y="99"/>
                  <a:pt x="68" y="99"/>
                </a:cubicBezTo>
                <a:moveTo>
                  <a:pt x="187" y="61"/>
                </a:moveTo>
                <a:cubicBezTo>
                  <a:pt x="201" y="61"/>
                  <a:pt x="211" y="72"/>
                  <a:pt x="211" y="85"/>
                </a:cubicBezTo>
                <a:cubicBezTo>
                  <a:pt x="211" y="98"/>
                  <a:pt x="201" y="109"/>
                  <a:pt x="187" y="109"/>
                </a:cubicBezTo>
                <a:cubicBezTo>
                  <a:pt x="174" y="109"/>
                  <a:pt x="163" y="98"/>
                  <a:pt x="163" y="85"/>
                </a:cubicBezTo>
                <a:cubicBezTo>
                  <a:pt x="163" y="72"/>
                  <a:pt x="174" y="61"/>
                  <a:pt x="187" y="61"/>
                </a:cubicBezTo>
                <a:moveTo>
                  <a:pt x="187" y="124"/>
                </a:moveTo>
                <a:cubicBezTo>
                  <a:pt x="209" y="124"/>
                  <a:pt x="226" y="107"/>
                  <a:pt x="226" y="85"/>
                </a:cubicBezTo>
                <a:cubicBezTo>
                  <a:pt x="226" y="64"/>
                  <a:pt x="209" y="46"/>
                  <a:pt x="187" y="46"/>
                </a:cubicBezTo>
                <a:cubicBezTo>
                  <a:pt x="166" y="46"/>
                  <a:pt x="148" y="64"/>
                  <a:pt x="148" y="85"/>
                </a:cubicBezTo>
                <a:cubicBezTo>
                  <a:pt x="148" y="107"/>
                  <a:pt x="166" y="124"/>
                  <a:pt x="187" y="124"/>
                </a:cubicBezTo>
                <a:moveTo>
                  <a:pt x="224" y="185"/>
                </a:moveTo>
                <a:cubicBezTo>
                  <a:pt x="143" y="185"/>
                  <a:pt x="143" y="185"/>
                  <a:pt x="143" y="185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49"/>
                  <a:pt x="200" y="149"/>
                  <a:pt x="224" y="159"/>
                </a:cubicBezTo>
                <a:lnTo>
                  <a:pt x="224" y="185"/>
                </a:lnTo>
                <a:close/>
                <a:moveTo>
                  <a:pt x="128" y="185"/>
                </a:moveTo>
                <a:cubicBezTo>
                  <a:pt x="15" y="185"/>
                  <a:pt x="15" y="185"/>
                  <a:pt x="15" y="185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48" y="132"/>
                  <a:pt x="94" y="132"/>
                  <a:pt x="128" y="147"/>
                </a:cubicBezTo>
                <a:cubicBezTo>
                  <a:pt x="128" y="150"/>
                  <a:pt x="128" y="150"/>
                  <a:pt x="128" y="150"/>
                </a:cubicBezTo>
                <a:lnTo>
                  <a:pt x="128" y="185"/>
                </a:lnTo>
                <a:close/>
                <a:moveTo>
                  <a:pt x="234" y="148"/>
                </a:moveTo>
                <a:cubicBezTo>
                  <a:pt x="208" y="135"/>
                  <a:pt x="171" y="134"/>
                  <a:pt x="143" y="143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99" y="116"/>
                  <a:pt x="43" y="116"/>
                  <a:pt x="4" y="13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200"/>
                  <a:pt x="0" y="200"/>
                  <a:pt x="0" y="200"/>
                </a:cubicBezTo>
                <a:cubicBezTo>
                  <a:pt x="128" y="200"/>
                  <a:pt x="128" y="200"/>
                  <a:pt x="128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239" y="200"/>
                  <a:pt x="239" y="200"/>
                  <a:pt x="239" y="200"/>
                </a:cubicBezTo>
                <a:cubicBezTo>
                  <a:pt x="239" y="150"/>
                  <a:pt x="239" y="150"/>
                  <a:pt x="239" y="150"/>
                </a:cubicBezTo>
                <a:lnTo>
                  <a:pt x="234" y="14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7530623" y="3972879"/>
            <a:ext cx="525443" cy="4370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th-th" b="0" i="0"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FB2B0-1855-40A6-971C-74E7B200BCC7}"/>
              </a:ext>
            </a:extLst>
          </p:cNvPr>
          <p:cNvSpPr txBox="1"/>
          <p:nvPr/>
        </p:nvSpPr>
        <p:spPr>
          <a:xfrm>
            <a:off x="1443282" y="5293445"/>
            <a:ext cx="4810034" cy="1107996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หมายเหตุ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สไลด์ต่อไปนี้แสดงรายละเอียดกิจกรรมที่อาจทำให้เกิด</a:t>
            </a:r>
            <a:br>
              <a:rPr lang="en-US" sz="1600" dirty="0">
                <a:solidFill>
                  <a:schemeClr val="tx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1600" dirty="0">
                <a:solidFill>
                  <a:schemeClr val="tx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 กิจกรรมเหล่านี้บางอย่างเป็นสิ่ง</a:t>
            </a:r>
            <a:br>
              <a:rPr lang="en-US" sz="1600" dirty="0">
                <a:solidFill>
                  <a:schemeClr val="tx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1600" dirty="0">
                <a:solidFill>
                  <a:schemeClr val="tx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ห้ามกระทำและ/หรือจำเป็นต้องเปิดเผย </a:t>
            </a:r>
            <a:endParaRPr sz="1600" dirty="0">
              <a:solidFill>
                <a:schemeClr val="tx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25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753857" y="1040537"/>
            <a:ext cx="8684286" cy="95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400" b="1">
                <a:solidFill>
                  <a:srgbClr val="5C9FA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การลงทุนส่วนบุคคลและผลประโยชน์อื่นๆ</a:t>
            </a:r>
            <a:endParaRPr sz="24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52050" y="1990637"/>
            <a:ext cx="1208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เปิดเผย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ความสัมพันธ์ทางธุรกิจส่วนตัวหรือการลงทุนกับซัพพลายเออร์ ลูกค้า หรือคู่แข่งของบริษัท</a:t>
            </a:r>
            <a:endParaRPr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ไม่มีผลประโยชน์ทางการเงินภายนอก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ที่อาจ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ทำลาย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ชื่อเสียงของบริษัท หรือทำให้บริษัทตกอยู่</a:t>
            </a:r>
            <a:b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ในความเสี่ยงที่ไม่จำเป็น</a:t>
            </a:r>
            <a:endParaRPr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ไม่รับตำแหน่ง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เป็นเจ้าหน้าที่ หุ้นส่วน กรรมการ หรือตำแหน่งใดๆ ที่มีอำนาจในหน่วยงานอื่น</a:t>
            </a: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โดยไม่ได้รับการอนุมัติล่วงหน้า</a:t>
            </a:r>
            <a:endParaRPr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>
              <a:lnSpc>
                <a:spcPct val="115000"/>
              </a:lnSpc>
              <a:spcBef>
                <a:spcPts val="0"/>
              </a:spcBef>
              <a:buSzPct val="150000"/>
            </a:pPr>
            <a:r>
              <a:rPr lang="th-th" sz="2400" u="sng" dirty="0">
                <a:latin typeface="Leelawadee" panose="020B0502040204020203" pitchFamily="34" charset="-34"/>
                <a:cs typeface="Leelawadee" panose="020B0502040204020203" pitchFamily="34" charset="-34"/>
              </a:rPr>
              <a:t>เปิดเผยนายจ้างเพิ่มเติม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49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25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คุณจะทำอย่างไร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2821846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th-th" sz="2400" b="1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สถานการณ์</a:t>
            </a:r>
          </a:p>
          <a:p>
            <a:pPr lvl="0"/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พนักงานรายหนึ่งลงทุนอย่างมากในบริษัทที่เพิ่งกลายมาเป็น</a:t>
            </a:r>
            <a:br>
              <a:rPr lang="en-US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ซัพพลายเออร์ของบริษัท </a:t>
            </a:r>
            <a:endParaRPr sz="2400" dirty="0">
              <a:solidFill>
                <a:schemeClr val="accent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635504" y="122547"/>
            <a:ext cx="2920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lvl="0" algn="ctr"/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5" y="2821846"/>
            <a:ext cx="3353067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th-th" sz="2400" b="1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ผลลัพธ์ที่ดีที่สุด</a:t>
            </a:r>
          </a:p>
          <a:p>
            <a:pPr defTabSz="1097140">
              <a:buSzPct val="100000"/>
            </a:pPr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พนักงานควรเปิดเผย</a:t>
            </a:r>
            <a:br>
              <a:rPr lang="en-US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การลงทุนนั้นและขออนุมัติสำหรับความสัมพันธ์นี้ 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723900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/>
        </p:nvSpPr>
        <p:spPr>
          <a:xfrm>
            <a:off x="52050" y="1967238"/>
            <a:ext cx="119964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เปิดเผยความสัมพันธ์ในครอบครัว</a:t>
            </a:r>
            <a:r>
              <a:rPr lang="th-th" sz="2400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ทั้งหมด (เช่น พ่อแม่ คู่สมรส ลูก และเครือญาติที่ใกล้ชิดอื่นๆ) กับซัพพลายเออร์ ผู้จัดจำหน่าย/ตัวแทนจำหน่ายย่อย คู่แข่ง ลูกค้า และ/หรือหุ้นส่วนธุรกิจ</a:t>
            </a:r>
            <a:endParaRPr sz="2400" dirty="0">
              <a:solidFill>
                <a:schemeClr val="dk1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  <a:p>
            <a:pPr marL="571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th-th" sz="2400" u="sng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เปิดเผยความสัมพันธ์ในครอบครัว</a:t>
            </a:r>
            <a:r>
              <a:rPr lang="th-th" sz="2400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 ที่ใกล้ชิดทั้งหมดหรือความสัมพันธ์ทางการเงิน</a:t>
            </a:r>
            <a:r>
              <a:rPr lang="th-th" sz="2400" u="sng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กับ</a:t>
            </a:r>
            <a:r>
              <a:rPr lang="th-th" sz="2400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เจ้าหน้าที่รัฐ</a:t>
            </a:r>
            <a:br>
              <a:rPr lang="en-US" sz="2400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</a:br>
            <a:r>
              <a:rPr lang="th-th" sz="2400" dirty="0">
                <a:solidFill>
                  <a:schemeClr val="dk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ในประเทศหรือต่างประเทศ รวมถึงบุคลากรทางการแพทย์</a:t>
            </a:r>
            <a:endParaRPr sz="2400" dirty="0">
              <a:solidFill>
                <a:schemeClr val="dk1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1610250" y="989538"/>
            <a:ext cx="89715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400" b="1">
                <a:solidFill>
                  <a:srgbClr val="5C9FA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ความสัมพันธ์ส่วนบุคคล</a:t>
            </a:r>
            <a:endParaRPr sz="2400"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  <p:sp>
        <p:nvSpPr>
          <p:cNvPr id="10" name="Google Shape;167;p25"/>
          <p:cNvSpPr txBox="1"/>
          <p:nvPr/>
        </p:nvSpPr>
        <p:spPr>
          <a:xfrm>
            <a:off x="2719800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b="1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  <a:endParaRPr sz="2400" b="1">
              <a:solidFill>
                <a:srgbClr val="AACFD0"/>
              </a:solidFill>
              <a:latin typeface="Leelawadee" panose="020B0502040204020203" pitchFamily="34" charset="-34"/>
              <a:ea typeface="Helvetica Neue"/>
              <a:cs typeface="Leelawadee" panose="020B0502040204020203" pitchFamily="34" charset="-34"/>
              <a:sym typeface="Helvetica Neu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1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2D4E-81CB-4210-A507-BDF5D5569933}"/>
              </a:ext>
            </a:extLst>
          </p:cNvPr>
          <p:cNvSpPr txBox="1"/>
          <p:nvPr/>
        </p:nvSpPr>
        <p:spPr>
          <a:xfrm>
            <a:off x="1048515" y="2478837"/>
            <a:ext cx="2225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>
                <a:solidFill>
                  <a:schemeClr val="accent5">
                    <a:lumMod val="7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คุณจะทำอย่างไร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5739" y="2821846"/>
            <a:ext cx="3791976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th-th" sz="2400" b="1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สถานการณ์</a:t>
            </a:r>
          </a:p>
          <a:p>
            <a:pPr lvl="0"/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คู่สมรสของพนักงานกลายมาเป็นผู้จัดการฝ่ายขายของคู่แข่งโดยตรง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65" y="1865739"/>
            <a:ext cx="723991" cy="7239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D6288D-0537-4AF9-B6A5-C6B749EB257F}"/>
              </a:ext>
            </a:extLst>
          </p:cNvPr>
          <p:cNvSpPr/>
          <p:nvPr/>
        </p:nvSpPr>
        <p:spPr>
          <a:xfrm>
            <a:off x="4635504" y="122547"/>
            <a:ext cx="2920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การฝึกอบรมเรื่อง</a:t>
            </a:r>
          </a:p>
          <a:p>
            <a:pPr lvl="0" algn="ctr"/>
            <a:r>
              <a:rPr lang="th-th" sz="2400" b="1" dirty="0">
                <a:solidFill>
                  <a:srgbClr val="AACFD0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ผลประโยชน์ทับซ้อน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53E77-CE0F-4691-B885-FB72E32C099C}"/>
              </a:ext>
            </a:extLst>
          </p:cNvPr>
          <p:cNvSpPr/>
          <p:nvPr/>
        </p:nvSpPr>
        <p:spPr>
          <a:xfrm>
            <a:off x="7875765" y="2821846"/>
            <a:ext cx="3353067" cy="14465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3308" rIns="0" bIns="23308" rtlCol="0" anchor="ctr"/>
          <a:lstStyle/>
          <a:p>
            <a:pPr lvl="0"/>
            <a:r>
              <a:rPr lang="th-th" sz="2400" b="1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ผลลัพธ์ที่ดีที่สุด</a:t>
            </a:r>
          </a:p>
          <a:p>
            <a:pPr defTabSz="1097140">
              <a:buSzPct val="100000"/>
            </a:pPr>
            <a:r>
              <a:rPr lang="th-th" sz="2400" dirty="0">
                <a:solidFill>
                  <a:schemeClr val="accent1"/>
                </a:solidFill>
                <a:latin typeface="Leelawadee" panose="020B0502040204020203" pitchFamily="34" charset="-34"/>
                <a:ea typeface="Helvetica Neue"/>
                <a:cs typeface="Leelawadee" panose="020B0502040204020203" pitchFamily="34" charset="-34"/>
                <a:sym typeface="Helvetica Neue"/>
              </a:rPr>
              <a:t>พนักงานควรเปิดเผยความสัมพันธ์นี้ต่อบริษัท</a:t>
            </a:r>
          </a:p>
        </p:txBody>
      </p:sp>
      <p:pic>
        <p:nvPicPr>
          <p:cNvPr id="8" name="Graphic 7" descr="Help">
            <a:extLst>
              <a:ext uri="{FF2B5EF4-FFF2-40B4-BE49-F238E27FC236}">
                <a16:creationId xmlns:a16="http://schemas.microsoft.com/office/drawing/2014/main" id="{14D784DC-32CF-4A74-AC97-CFA086079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5739" y="1818138"/>
            <a:ext cx="819195" cy="819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8231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7b30f1-a767-4b9f-a7d4-eaf82a361f61">
      <Terms xmlns="http://schemas.microsoft.com/office/infopath/2007/PartnerControls"/>
    </lcf76f155ced4ddcb4097134ff3c332f>
    <TaxCatchAll xmlns="fc0b8251-a77c-46b4-9192-b351e4d87798" xsi:nil="true"/>
    <SharedWithUsers xmlns="8dd90c53-968d-4fca-bd9c-f86cdc164d9c">
      <UserInfo>
        <DisplayName/>
        <AccountId xsi:nil="true"/>
        <AccountType/>
      </UserInfo>
    </SharedWithUsers>
    <MediaLengthInSeconds xmlns="5e7b30f1-a767-4b9f-a7d4-eaf82a361f61" xsi:nil="true"/>
  </documentManagement>
</p:properties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EF52D6D20CFF4CA5ABDBED31BFD254" ma:contentTypeVersion="18" ma:contentTypeDescription="Create a new document." ma:contentTypeScope="" ma:versionID="602a4e82dbddea2cf16ce700f543108c">
  <xsd:schema xmlns:xsd="http://www.w3.org/2001/XMLSchema" xmlns:xs="http://www.w3.org/2001/XMLSchema" xmlns:p="http://schemas.microsoft.com/office/2006/metadata/properties" xmlns:ns2="5e7b30f1-a767-4b9f-a7d4-eaf82a361f61" xmlns:ns3="fc0b8251-a77c-46b4-9192-b351e4d87798" xmlns:ns4="8dd90c53-968d-4fca-bd9c-f86cdc164d9c" targetNamespace="http://schemas.microsoft.com/office/2006/metadata/properties" ma:root="true" ma:fieldsID="af0b423540b89977f3b6cf81a85947cc" ns2:_="" ns3:_="" ns4:_="">
    <xsd:import namespace="5e7b30f1-a767-4b9f-a7d4-eaf82a361f61"/>
    <xsd:import namespace="fc0b8251-a77c-46b4-9192-b351e4d87798"/>
    <xsd:import namespace="8dd90c53-968d-4fca-bd9c-f86cdc164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b30f1-a767-4b9f-a7d4-eaf82a361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217b30-7f8d-4707-a088-0ae4d07993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b8251-a77c-46b4-9192-b351e4d877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fdd3c91-de2d-438b-abe4-c3c199341948}" ma:internalName="TaxCatchAll" ma:showField="CatchAllData" ma:web="8dd90c53-968d-4fca-bd9c-f86cdc164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90c53-968d-4fca-bd9c-f86cdc164d9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40F1D9-6BDA-4661-B7EE-9BEB468139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d3ed967d-d92a-4424-a53f-7c4da5d2a7ff"/>
    <ds:schemaRef ds:uri="http://schemas.microsoft.com/office/2006/metadata/properties"/>
    <ds:schemaRef ds:uri="aa124cef-80ee-4fcd-bafd-5e68c15586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858F4C-5822-4D72-BEB7-238115C2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8CE58-D11A-4B9E-8697-3F45EBEBB4A8}"/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568</Words>
  <Application>Microsoft Office PowerPoint</Application>
  <PresentationFormat>Widescreen</PresentationFormat>
  <Paragraphs>74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Georgia</vt:lpstr>
      <vt:lpstr>Calibri</vt:lpstr>
      <vt:lpstr>Cambria</vt:lpstr>
      <vt:lpstr>Leelawadee</vt:lpstr>
      <vt:lpstr>Wingdings</vt:lpstr>
      <vt:lpstr>Helvetica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การลงทุนส่วนบุคคลและผลประโยชน์อื่นๆ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Wangpitak, Parichat (Golf)</cp:lastModifiedBy>
  <cp:revision>50</cp:revision>
  <dcterms:modified xsi:type="dcterms:W3CDTF">2022-10-17T09:36:55Z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0x01010009EF52D6D20CFF4CA5ABDBED31BFD254</vt:lpwstr>
  </property>
  <property fmtid="{D5CDD505-2E9C-101B-9397-08002B2CF9AE}" pid="3" name="ArticulateGUID">
    <vt:lpwstr>F02CBC22-0FA5-4FF8-9F91-A7F49CB4E145</vt:lpwstr>
  </property>
  <property fmtid="{D5CDD505-2E9C-101B-9397-08002B2CF9AE}" pid="4" name="ArticulatePath">
    <vt:lpwstr>IC Resource Center - DRAFT Conflict of Interest Training 7.8.19</vt:lpwstr>
  </property>
  <property fmtid="{D5CDD505-2E9C-101B-9397-08002B2CF9AE}" pid="5" name="Order">
    <vt:r8>1321100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