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4"/>
    <p:sldMasterId id="214748365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9" r:id="rId7"/>
    <p:sldId id="270" r:id="rId8"/>
    <p:sldId id="271" r:id="rId9"/>
    <p:sldId id="258" r:id="rId10"/>
    <p:sldId id="276" r:id="rId11"/>
    <p:sldId id="259" r:id="rId12"/>
    <p:sldId id="272" r:id="rId13"/>
    <p:sldId id="261" r:id="rId14"/>
    <p:sldId id="277" r:id="rId15"/>
    <p:sldId id="262" r:id="rId16"/>
    <p:sldId id="263" r:id="rId17"/>
    <p:sldId id="278" r:id="rId18"/>
    <p:sldId id="279" r:id="rId19"/>
    <p:sldId id="273" r:id="rId20"/>
    <p:sldId id="274" r:id="rId21"/>
    <p:sldId id="265" r:id="rId22"/>
    <p:sldId id="280" r:id="rId23"/>
    <p:sldId id="281" r:id="rId24"/>
    <p:sldId id="266" r:id="rId25"/>
    <p:sldId id="282" r:id="rId26"/>
    <p:sldId id="268" r:id="rId27"/>
    <p:sldId id="275" r:id="rId28"/>
  </p:sldIdLst>
  <p:sldSz cx="12192000" cy="6858000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Helvetica Neue" panose="020B0604020202020204" charset="2"/>
      <p:regular r:id="rId40"/>
      <p:bold r:id="rId41"/>
      <p:italic r:id="rId42"/>
      <p:bold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Coles (US - ADVS)" initials="" lastIdx="1" clrIdx="0"/>
  <p:cmAuthor id="1" name="Laura Skrief (US - ADVS)" initials="" lastIdx="5" clrIdx="1"/>
  <p:cmAuthor id="2" name="Ashley Akiyoshi (US - ADVS)" initials="" lastIdx="7" clrIdx="2"/>
  <p:cmAuthor id="3" name="Kevin Turner (US - ADVS)" initials="" lastIdx="2" clrIdx="3"/>
  <p:cmAuthor id="4" name="Yoho Amy" initials="YA" lastIdx="16" clrIdx="4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D9BF0-7B5D-4652-B355-A2AA93F02872}" v="2" dt="2020-05-19T17:59:19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ynne, Kirsten" userId="3e128319-d25e-4675-96d1-f5bf34cc863a" providerId="ADAL" clId="{F14D9BF0-7B5D-4652-B355-A2AA93F02872}"/>
    <pc:docChg chg="modSld">
      <pc:chgData name="Wynne, Kirsten" userId="3e128319-d25e-4675-96d1-f5bf34cc863a" providerId="ADAL" clId="{F14D9BF0-7B5D-4652-B355-A2AA93F02872}" dt="2020-05-19T17:59:58.300" v="4" actId="1076"/>
      <pc:docMkLst>
        <pc:docMk/>
      </pc:docMkLst>
      <pc:sldChg chg="modSp">
        <pc:chgData name="Wynne, Kirsten" userId="3e128319-d25e-4675-96d1-f5bf34cc863a" providerId="ADAL" clId="{F14D9BF0-7B5D-4652-B355-A2AA93F02872}" dt="2020-05-19T17:59:58.300" v="4" actId="1076"/>
        <pc:sldMkLst>
          <pc:docMk/>
          <pc:sldMk cId="0" sldId="258"/>
        </pc:sldMkLst>
        <pc:spChg chg="mod">
          <ac:chgData name="Wynne, Kirsten" userId="3e128319-d25e-4675-96d1-f5bf34cc863a" providerId="ADAL" clId="{F14D9BF0-7B5D-4652-B355-A2AA93F02872}" dt="2020-05-19T17:59:01.276" v="1" actId="255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Wynne, Kirsten" userId="3e128319-d25e-4675-96d1-f5bf34cc863a" providerId="ADAL" clId="{F14D9BF0-7B5D-4652-B355-A2AA93F02872}" dt="2020-05-19T17:59:58.300" v="4" actId="1076"/>
          <ac:spMkLst>
            <pc:docMk/>
            <pc:sldMk cId="0" sldId="258"/>
            <ac:spMk id="112" creationId="{00000000-0000-0000-0000-000000000000}"/>
          </ac:spMkLst>
        </pc:spChg>
      </pc:sldChg>
    </pc:docChg>
  </pc:docChgLst>
  <pc:docChgLst>
    <pc:chgData name="Yoho Amy" userId="S::amy.yoho@stryker.com::a5b1ca73-34ca-4d5b-b93c-c456551a27a2" providerId="AD" clId="Web-{0FA12967-0EF2-4294-8F07-EF4FDB74BB51}"/>
    <pc:docChg chg="modSld">
      <pc:chgData name="Yoho Amy" userId="S::amy.yoho@stryker.com::a5b1ca73-34ca-4d5b-b93c-c456551a27a2" providerId="AD" clId="Web-{0FA12967-0EF2-4294-8F07-EF4FDB74BB51}" dt="2020-05-11T19:59:11.070" v="2" actId="1076"/>
      <pc:docMkLst>
        <pc:docMk/>
      </pc:docMkLst>
      <pc:sldChg chg="modSp">
        <pc:chgData name="Yoho Amy" userId="S::amy.yoho@stryker.com::a5b1ca73-34ca-4d5b-b93c-c456551a27a2" providerId="AD" clId="Web-{0FA12967-0EF2-4294-8F07-EF4FDB74BB51}" dt="2020-05-11T19:59:11.070" v="2" actId="1076"/>
        <pc:sldMkLst>
          <pc:docMk/>
          <pc:sldMk cId="1707877460" sldId="272"/>
        </pc:sldMkLst>
        <pc:spChg chg="mod">
          <ac:chgData name="Yoho Amy" userId="S::amy.yoho@stryker.com::a5b1ca73-34ca-4d5b-b93c-c456551a27a2" providerId="AD" clId="Web-{0FA12967-0EF2-4294-8F07-EF4FDB74BB51}" dt="2020-05-11T19:59:11.070" v="2" actId="1076"/>
          <ac:spMkLst>
            <pc:docMk/>
            <pc:sldMk cId="1707877460" sldId="272"/>
            <ac:spMk id="139" creationId="{00000000-0000-0000-0000-000000000000}"/>
          </ac:spMkLst>
        </pc:spChg>
      </pc:sldChg>
      <pc:sldChg chg="modSp">
        <pc:chgData name="Yoho Amy" userId="S::amy.yoho@stryker.com::a5b1ca73-34ca-4d5b-b93c-c456551a27a2" providerId="AD" clId="Web-{0FA12967-0EF2-4294-8F07-EF4FDB74BB51}" dt="2020-05-11T19:57:49.942" v="0" actId="1076"/>
        <pc:sldMkLst>
          <pc:docMk/>
          <pc:sldMk cId="1589882122" sldId="280"/>
        </pc:sldMkLst>
        <pc:spChg chg="mod">
          <ac:chgData name="Yoho Amy" userId="S::amy.yoho@stryker.com::a5b1ca73-34ca-4d5b-b93c-c456551a27a2" providerId="AD" clId="Web-{0FA12967-0EF2-4294-8F07-EF4FDB74BB51}" dt="2020-05-11T19:57:49.942" v="0" actId="1076"/>
          <ac:spMkLst>
            <pc:docMk/>
            <pc:sldMk cId="1589882122" sldId="280"/>
            <ac:spMk id="14" creationId="{26021B93-4DA6-4628-822A-9C3108516AF5}"/>
          </ac:spMkLst>
        </pc:spChg>
      </pc:sldChg>
    </pc:docChg>
  </pc:docChgLst>
  <pc:docChgLst>
    <pc:chgData name="Horrocks, Chris" userId="14412bd66e142db8" providerId="OrgId" clId="{C967EF3A-6194-490B-97EA-2098BE3FC326}"/>
    <pc:docChg chg="undo custSel modSld">
      <pc:chgData name="Horrocks, Chris" userId="14412bd66e142db8" providerId="OrgId" clId="{C967EF3A-6194-490B-97EA-2098BE3FC326}" dt="2019-09-23T19:40:05.721" v="110" actId="478"/>
      <pc:docMkLst>
        <pc:docMk/>
      </pc:docMkLst>
      <pc:sldChg chg="modSp">
        <pc:chgData name="Horrocks, Chris" userId="14412bd66e142db8" providerId="OrgId" clId="{C967EF3A-6194-490B-97EA-2098BE3FC326}" dt="2019-09-23T19:32:30.850" v="49" actId="465"/>
        <pc:sldMkLst>
          <pc:docMk/>
          <pc:sldMk cId="0" sldId="256"/>
        </pc:sldMkLst>
        <pc:spChg chg="mod">
          <ac:chgData name="Horrocks, Chris" userId="14412bd66e142db8" providerId="OrgId" clId="{C967EF3A-6194-490B-97EA-2098BE3FC326}" dt="2019-09-23T19:32:22.303" v="48" actId="14100"/>
          <ac:spMkLst>
            <pc:docMk/>
            <pc:sldMk cId="0" sldId="256"/>
            <ac:spMk id="86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2:05.221" v="1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1:50.451" v="9" actId="12"/>
          <ac:spMkLst>
            <pc:docMk/>
            <pc:sldMk cId="0" sldId="256"/>
            <ac:spMk id="92" creationId="{00000000-0000-0000-0000-000000000000}"/>
          </ac:spMkLst>
        </pc:s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2" creationId="{751C6240-0AD8-4E24-84C4-B4CA7F3FAA97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3" creationId="{236D9B4C-0B97-478E-95F0-EC984C55E8A5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4" creationId="{A491C214-DE34-4406-87AF-85129545EF40}"/>
          </ac:grpSpMkLst>
        </pc:grpChg>
        <pc:grpChg chg="mod">
          <ac:chgData name="Horrocks, Chris" userId="14412bd66e142db8" providerId="OrgId" clId="{C967EF3A-6194-490B-97EA-2098BE3FC326}" dt="2019-09-23T19:32:30.850" v="49" actId="465"/>
          <ac:grpSpMkLst>
            <pc:docMk/>
            <pc:sldMk cId="0" sldId="256"/>
            <ac:grpSpMk id="5" creationId="{BF86FAB6-BAAA-4714-8918-B99E8D758845}"/>
          </ac:grpSpMkLst>
        </pc:grpChg>
      </pc:sldChg>
      <pc:sldChg chg="modSp">
        <pc:chgData name="Horrocks, Chris" userId="14412bd66e142db8" providerId="OrgId" clId="{C967EF3A-6194-490B-97EA-2098BE3FC326}" dt="2019-09-23T19:34:03.411" v="58" actId="20577"/>
        <pc:sldMkLst>
          <pc:docMk/>
          <pc:sldMk cId="0" sldId="259"/>
        </pc:sldMkLst>
        <pc:spChg chg="mod">
          <ac:chgData name="Horrocks, Chris" userId="14412bd66e142db8" providerId="OrgId" clId="{C967EF3A-6194-490B-97EA-2098BE3FC326}" dt="2019-09-23T19:33:45.927" v="56" actId="20577"/>
          <ac:spMkLst>
            <pc:docMk/>
            <pc:sldMk cId="0" sldId="259"/>
            <ac:spMk id="123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4:03.411" v="58" actId="20577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3:50.908" v="57" actId="20577"/>
          <ac:spMkLst>
            <pc:docMk/>
            <pc:sldMk cId="0" sldId="259"/>
            <ac:spMk id="13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5:58.076" v="68" actId="108"/>
        <pc:sldMkLst>
          <pc:docMk/>
          <pc:sldMk cId="0" sldId="261"/>
        </pc:sldMkLst>
        <pc:spChg chg="mod">
          <ac:chgData name="Horrocks, Chris" userId="14412bd66e142db8" providerId="OrgId" clId="{C967EF3A-6194-490B-97EA-2098BE3FC326}" dt="2019-09-23T19:35:58.076" v="68" actId="108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46.687" v="84" actId="20577"/>
        <pc:sldMkLst>
          <pc:docMk/>
          <pc:sldMk cId="0" sldId="262"/>
        </pc:sldMkLst>
        <pc:spChg chg="mod">
          <ac:chgData name="Horrocks, Chris" userId="14412bd66e142db8" providerId="OrgId" clId="{C967EF3A-6194-490B-97EA-2098BE3FC326}" dt="2019-09-23T19:36:46.687" v="84" actId="20577"/>
          <ac:spMkLst>
            <pc:docMk/>
            <pc:sldMk cId="0" sldId="262"/>
            <ac:spMk id="156" creationId="{00000000-0000-0000-0000-000000000000}"/>
          </ac:spMkLst>
        </pc:spChg>
        <pc:graphicFrameChg chg="mod">
          <ac:chgData name="Horrocks, Chris" userId="14412bd66e142db8" providerId="OrgId" clId="{C967EF3A-6194-490B-97EA-2098BE3FC326}" dt="2019-09-23T19:36:44.932" v="82" actId="167"/>
          <ac:graphicFrameMkLst>
            <pc:docMk/>
            <pc:sldMk cId="0" sldId="262"/>
            <ac:graphicFrameMk id="2" creationId="{1EC2A38E-0212-47CF-843D-FB60806C36EB}"/>
          </ac:graphicFrameMkLst>
        </pc:graphicFrameChg>
      </pc:sldChg>
      <pc:sldChg chg="modSp">
        <pc:chgData name="Horrocks, Chris" userId="14412bd66e142db8" providerId="OrgId" clId="{C967EF3A-6194-490B-97EA-2098BE3FC326}" dt="2019-09-23T19:37:10.187" v="85" actId="20577"/>
        <pc:sldMkLst>
          <pc:docMk/>
          <pc:sldMk cId="0" sldId="263"/>
        </pc:sldMkLst>
        <pc:spChg chg="mod">
          <ac:chgData name="Horrocks, Chris" userId="14412bd66e142db8" providerId="OrgId" clId="{C967EF3A-6194-490B-97EA-2098BE3FC326}" dt="2019-09-23T19:37:10.187" v="85" actId="20577"/>
          <ac:spMkLst>
            <pc:docMk/>
            <pc:sldMk cId="0" sldId="263"/>
            <ac:spMk id="16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9:06.558" v="107" actId="20577"/>
        <pc:sldMkLst>
          <pc:docMk/>
          <pc:sldMk cId="0" sldId="265"/>
        </pc:sldMkLst>
        <pc:spChg chg="mod">
          <ac:chgData name="Horrocks, Chris" userId="14412bd66e142db8" providerId="OrgId" clId="{C967EF3A-6194-490B-97EA-2098BE3FC326}" dt="2019-09-23T19:39:06.558" v="107" actId="20577"/>
          <ac:spMkLst>
            <pc:docMk/>
            <pc:sldMk cId="0" sldId="265"/>
            <ac:spMk id="197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3:12.025" v="55" actId="20577"/>
        <pc:sldMkLst>
          <pc:docMk/>
          <pc:sldMk cId="1883898040" sldId="271"/>
        </pc:sldMkLst>
        <pc:spChg chg="mod">
          <ac:chgData name="Horrocks, Chris" userId="14412bd66e142db8" providerId="OrgId" clId="{C967EF3A-6194-490B-97EA-2098BE3FC326}" dt="2019-09-23T19:33:12.025" v="55" actId="20577"/>
          <ac:spMkLst>
            <pc:docMk/>
            <pc:sldMk cId="1883898040" sldId="271"/>
            <ac:spMk id="10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15.749" v="92" actId="20577"/>
        <pc:sldMkLst>
          <pc:docMk/>
          <pc:sldMk cId="694712870" sldId="273"/>
        </pc:sldMkLst>
        <pc:spChg chg="mod">
          <ac:chgData name="Horrocks, Chris" userId="14412bd66e142db8" providerId="OrgId" clId="{C967EF3A-6194-490B-97EA-2098BE3FC326}" dt="2019-09-23T19:38:15.749" v="92" actId="20577"/>
          <ac:spMkLst>
            <pc:docMk/>
            <pc:sldMk cId="694712870" sldId="273"/>
            <ac:spMk id="180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8:49.783" v="106" actId="20577"/>
        <pc:sldMkLst>
          <pc:docMk/>
          <pc:sldMk cId="595122961" sldId="274"/>
        </pc:sldMkLst>
        <pc:spChg chg="mod">
          <ac:chgData name="Horrocks, Chris" userId="14412bd66e142db8" providerId="OrgId" clId="{C967EF3A-6194-490B-97EA-2098BE3FC326}" dt="2019-09-23T19:38:49.783" v="106" actId="20577"/>
          <ac:spMkLst>
            <pc:docMk/>
            <pc:sldMk cId="595122961" sldId="274"/>
            <ac:spMk id="186" creationId="{00000000-0000-0000-0000-000000000000}"/>
          </ac:spMkLst>
        </pc:spChg>
      </pc:sldChg>
      <pc:sldChg chg="delSp modSp">
        <pc:chgData name="Horrocks, Chris" userId="14412bd66e142db8" providerId="OrgId" clId="{C967EF3A-6194-490B-97EA-2098BE3FC326}" dt="2019-09-23T19:40:05.721" v="110" actId="478"/>
        <pc:sldMkLst>
          <pc:docMk/>
          <pc:sldMk cId="2243665496" sldId="275"/>
        </pc:sldMkLst>
        <pc:spChg chg="del mod">
          <ac:chgData name="Horrocks, Chris" userId="14412bd66e142db8" providerId="OrgId" clId="{C967EF3A-6194-490B-97EA-2098BE3FC326}" dt="2019-09-23T19:40:05.721" v="110" actId="478"/>
          <ac:spMkLst>
            <pc:docMk/>
            <pc:sldMk cId="2243665496" sldId="275"/>
            <ac:spMk id="240" creationId="{00000000-0000-0000-0000-000000000000}"/>
          </ac:spMkLst>
        </pc:spChg>
        <pc:spChg chg="mod">
          <ac:chgData name="Horrocks, Chris" userId="14412bd66e142db8" providerId="OrgId" clId="{C967EF3A-6194-490B-97EA-2098BE3FC326}" dt="2019-09-23T19:39:58.187" v="108" actId="20577"/>
          <ac:spMkLst>
            <pc:docMk/>
            <pc:sldMk cId="2243665496" sldId="275"/>
            <ac:spMk id="241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1:29.464" v="7" actId="13926"/>
        <pc:sldMkLst>
          <pc:docMk/>
          <pc:sldMk cId="1270114586" sldId="276"/>
        </pc:sldMkLst>
        <pc:spChg chg="mod">
          <ac:chgData name="Horrocks, Chris" userId="14412bd66e142db8" providerId="OrgId" clId="{C967EF3A-6194-490B-97EA-2098BE3FC326}" dt="2019-09-23T19:31:29.464" v="7" actId="13926"/>
          <ac:spMkLst>
            <pc:docMk/>
            <pc:sldMk cId="1270114586" sldId="276"/>
            <ac:spMk id="116" creationId="{00000000-0000-0000-0000-000000000000}"/>
          </ac:spMkLst>
        </pc:spChg>
      </pc:sldChg>
      <pc:sldChg chg="modSp">
        <pc:chgData name="Horrocks, Chris" userId="14412bd66e142db8" providerId="OrgId" clId="{C967EF3A-6194-490B-97EA-2098BE3FC326}" dt="2019-09-23T19:36:37.379" v="81" actId="20577"/>
        <pc:sldMkLst>
          <pc:docMk/>
          <pc:sldMk cId="3069506870" sldId="277"/>
        </pc:sldMkLst>
        <pc:spChg chg="mod">
          <ac:chgData name="Horrocks, Chris" userId="14412bd66e142db8" providerId="OrgId" clId="{C967EF3A-6194-490B-97EA-2098BE3FC326}" dt="2019-09-23T19:36:37.379" v="81" actId="20577"/>
          <ac:spMkLst>
            <pc:docMk/>
            <pc:sldMk cId="3069506870" sldId="277"/>
            <ac:spMk id="14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33E6E-C44F-4601-ABD1-25A682022D94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8636A473-C22A-4405-A19C-B5B44FA5438C}">
      <dgm:prSet phldrT="[Text]" custT="1"/>
      <dgm:spPr/>
      <dgm:t>
        <a:bodyPr/>
        <a:lstStyle/>
        <a:p>
          <a:r>
            <a:rPr lang="en-us" sz="1400">
              <a:latin typeface="Arial Black" panose="020B0A04020102020204" pitchFamily="34" charset="0"/>
            </a:rPr>
            <a:t>Appalti pubblici</a:t>
          </a:r>
        </a:p>
      </dgm:t>
    </dgm:pt>
    <dgm:pt modelId="{206ABA5B-CA00-4CC4-872B-E4646319056E}" type="parTrans" cxnId="{B67D6507-A63C-4FD4-9BC0-24D48EE215F9}">
      <dgm:prSet/>
      <dgm:spPr/>
      <dgm:t>
        <a:bodyPr/>
        <a:lstStyle/>
        <a:p>
          <a:endParaRPr/>
        </a:p>
      </dgm:t>
    </dgm:pt>
    <dgm:pt modelId="{96775BC2-9665-444C-B9D1-D802B22903EB}" type="sibTrans" cxnId="{B67D6507-A63C-4FD4-9BC0-24D48EE215F9}">
      <dgm:prSet/>
      <dgm:spPr/>
      <dgm:t>
        <a:bodyPr/>
        <a:lstStyle/>
        <a:p>
          <a:endParaRPr/>
        </a:p>
      </dgm:t>
    </dgm:pt>
    <dgm:pt modelId="{C5616292-E0B0-4FAD-A13D-B36FD5971768}">
      <dgm:prSet phldrT="[Text]" custT="1"/>
      <dgm:spPr/>
      <dgm:t>
        <a:bodyPr/>
        <a:lstStyle/>
        <a:p>
          <a:r>
            <a:rPr lang="en-us" sz="1400" dirty="0">
              <a:latin typeface="Arial Black" panose="020B0A04020102020204" pitchFamily="34" charset="0"/>
            </a:rPr>
            <a:t>Sub-</a:t>
          </a:r>
          <a:r>
            <a:rPr lang="en-us" sz="1400" dirty="0" err="1">
              <a:latin typeface="Arial Black" panose="020B0A04020102020204" pitchFamily="34" charset="0"/>
            </a:rPr>
            <a:t>distributori</a:t>
          </a:r>
          <a:r>
            <a:rPr lang="en-us" sz="1400" dirty="0">
              <a:latin typeface="Arial Black" panose="020B0A04020102020204" pitchFamily="34" charset="0"/>
            </a:rPr>
            <a:t>/</a:t>
          </a:r>
          <a:br>
            <a:rPr lang="en-us" sz="1400" dirty="0">
              <a:latin typeface="Arial Black" panose="020B0A04020102020204" pitchFamily="34" charset="0"/>
            </a:rPr>
          </a:br>
          <a:r>
            <a:rPr lang="en-us" sz="1400" dirty="0" err="1">
              <a:latin typeface="Arial Black" panose="020B0A04020102020204" pitchFamily="34" charset="0"/>
            </a:rPr>
            <a:t>agenti</a:t>
          </a:r>
          <a:endParaRPr lang="en-us" sz="1400" dirty="0">
            <a:latin typeface="Arial Black" panose="020B0A04020102020204" pitchFamily="34" charset="0"/>
          </a:endParaRPr>
        </a:p>
      </dgm:t>
    </dgm:pt>
    <dgm:pt modelId="{94FF4AB5-BB04-467F-87BE-866D7BAA22C0}" type="parTrans" cxnId="{93EC5F9A-626E-4FAA-AF4D-DB8D1ABAE101}">
      <dgm:prSet/>
      <dgm:spPr/>
      <dgm:t>
        <a:bodyPr/>
        <a:lstStyle/>
        <a:p>
          <a:endParaRPr/>
        </a:p>
      </dgm:t>
    </dgm:pt>
    <dgm:pt modelId="{CE1B34F7-8A6F-49F8-8DFE-A85E84518A3F}" type="sibTrans" cxnId="{93EC5F9A-626E-4FAA-AF4D-DB8D1ABAE101}">
      <dgm:prSet/>
      <dgm:spPr/>
      <dgm:t>
        <a:bodyPr/>
        <a:lstStyle/>
        <a:p>
          <a:endParaRPr/>
        </a:p>
      </dgm:t>
    </dgm:pt>
    <dgm:pt modelId="{06E2675B-6D08-472A-830B-4D653D144A1F}">
      <dgm:prSet phldrT="[Text]" custT="1"/>
      <dgm:spPr/>
      <dgm:t>
        <a:bodyPr/>
        <a:lstStyle/>
        <a:p>
          <a:r>
            <a:rPr lang="en-us" sz="1400">
              <a:latin typeface="Arial Black" panose="020B0A04020102020204" pitchFamily="34" charset="0"/>
            </a:rPr>
            <a:t>Interazioni con HCP</a:t>
          </a:r>
        </a:p>
      </dgm:t>
    </dgm:pt>
    <dgm:pt modelId="{5783F8C1-35BA-49AA-9571-FBFF04E962FE}" type="parTrans" cxnId="{221BAEC2-7DA9-4625-A59C-AE121B952BC1}">
      <dgm:prSet/>
      <dgm:spPr/>
      <dgm:t>
        <a:bodyPr/>
        <a:lstStyle/>
        <a:p>
          <a:endParaRPr/>
        </a:p>
      </dgm:t>
    </dgm:pt>
    <dgm:pt modelId="{24B4794C-5660-4C27-8724-AA1F0A8138BE}" type="sibTrans" cxnId="{221BAEC2-7DA9-4625-A59C-AE121B952BC1}">
      <dgm:prSet/>
      <dgm:spPr/>
      <dgm:t>
        <a:bodyPr/>
        <a:lstStyle/>
        <a:p>
          <a:endParaRPr/>
        </a:p>
      </dgm:t>
    </dgm:pt>
    <dgm:pt modelId="{5CECA2C0-4E7E-4AD7-8187-C6886143C4D1}" type="pres">
      <dgm:prSet presAssocID="{93B33E6E-C44F-4601-ABD1-25A682022D9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1E526B4-0E15-41A4-8AC0-BE0E875D71B7}" type="pres">
      <dgm:prSet presAssocID="{06E2675B-6D08-472A-830B-4D653D144A1F}" presName="Accent3" presStyleCnt="0"/>
      <dgm:spPr/>
    </dgm:pt>
    <dgm:pt modelId="{02520A86-B76A-447B-A3BF-32AAA53783AC}" type="pres">
      <dgm:prSet presAssocID="{06E2675B-6D08-472A-830B-4D653D144A1F}" presName="Accent" presStyleLbl="node1" presStyleIdx="0" presStyleCnt="3"/>
      <dgm:spPr/>
    </dgm:pt>
    <dgm:pt modelId="{7DAAEF8B-3B41-4405-A654-52816C69F43E}" type="pres">
      <dgm:prSet presAssocID="{06E2675B-6D08-472A-830B-4D653D144A1F}" presName="ParentBackground3" presStyleCnt="0"/>
      <dgm:spPr/>
    </dgm:pt>
    <dgm:pt modelId="{874CEA07-20D7-4888-917F-BFDDA69DEDBE}" type="pres">
      <dgm:prSet presAssocID="{06E2675B-6D08-472A-830B-4D653D144A1F}" presName="ParentBackground" presStyleLbl="fgAcc1" presStyleIdx="0" presStyleCnt="3"/>
      <dgm:spPr/>
    </dgm:pt>
    <dgm:pt modelId="{A34512F3-AF71-45BA-836D-945EBA8DF179}" type="pres">
      <dgm:prSet presAssocID="{06E2675B-6D08-472A-830B-4D653D144A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088E6D-09B8-4ED9-9693-C012604E1E2D}" type="pres">
      <dgm:prSet presAssocID="{C5616292-E0B0-4FAD-A13D-B36FD5971768}" presName="Accent2" presStyleCnt="0"/>
      <dgm:spPr/>
    </dgm:pt>
    <dgm:pt modelId="{9209793B-3E16-4330-B0B8-2FF51FB4844F}" type="pres">
      <dgm:prSet presAssocID="{C5616292-E0B0-4FAD-A13D-B36FD5971768}" presName="Accent" presStyleLbl="node1" presStyleIdx="1" presStyleCnt="3"/>
      <dgm:spPr/>
    </dgm:pt>
    <dgm:pt modelId="{7A7EA293-F097-4193-80BA-072B48389319}" type="pres">
      <dgm:prSet presAssocID="{C5616292-E0B0-4FAD-A13D-B36FD5971768}" presName="ParentBackground2" presStyleCnt="0"/>
      <dgm:spPr/>
    </dgm:pt>
    <dgm:pt modelId="{4B3E9473-8C57-4025-9CC7-3F83C5550731}" type="pres">
      <dgm:prSet presAssocID="{C5616292-E0B0-4FAD-A13D-B36FD5971768}" presName="ParentBackground" presStyleLbl="fgAcc1" presStyleIdx="1" presStyleCnt="3"/>
      <dgm:spPr/>
    </dgm:pt>
    <dgm:pt modelId="{1A4D6465-A8DA-4561-A393-DE70D750AD01}" type="pres">
      <dgm:prSet presAssocID="{C5616292-E0B0-4FAD-A13D-B36FD597176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BA4CCE4-9348-434C-8666-3223122405CE}" type="pres">
      <dgm:prSet presAssocID="{8636A473-C22A-4405-A19C-B5B44FA5438C}" presName="Accent1" presStyleCnt="0"/>
      <dgm:spPr/>
    </dgm:pt>
    <dgm:pt modelId="{C1925AB5-21F4-4C40-86F6-05B409BFF3F7}" type="pres">
      <dgm:prSet presAssocID="{8636A473-C22A-4405-A19C-B5B44FA5438C}" presName="Accent" presStyleLbl="node1" presStyleIdx="2" presStyleCnt="3"/>
      <dgm:spPr/>
    </dgm:pt>
    <dgm:pt modelId="{365451A6-92E6-4D15-AAE9-4E3C0E3BD26E}" type="pres">
      <dgm:prSet presAssocID="{8636A473-C22A-4405-A19C-B5B44FA5438C}" presName="ParentBackground1" presStyleCnt="0"/>
      <dgm:spPr/>
    </dgm:pt>
    <dgm:pt modelId="{BE68A53C-8665-4C78-98F1-1E8037EADE0B}" type="pres">
      <dgm:prSet presAssocID="{8636A473-C22A-4405-A19C-B5B44FA5438C}" presName="ParentBackground" presStyleLbl="fgAcc1" presStyleIdx="2" presStyleCnt="3"/>
      <dgm:spPr/>
    </dgm:pt>
    <dgm:pt modelId="{5429717C-281F-45B0-AF4B-B1AA9DE53FFE}" type="pres">
      <dgm:prSet presAssocID="{8636A473-C22A-4405-A19C-B5B44FA5438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67D6507-A63C-4FD4-9BC0-24D48EE215F9}" srcId="{93B33E6E-C44F-4601-ABD1-25A682022D94}" destId="{8636A473-C22A-4405-A19C-B5B44FA5438C}" srcOrd="0" destOrd="0" parTransId="{206ABA5B-CA00-4CC4-872B-E4646319056E}" sibTransId="{96775BC2-9665-444C-B9D1-D802B22903EB}"/>
    <dgm:cxn modelId="{77182823-1A59-48B6-9276-57B292F31706}" type="presOf" srcId="{8636A473-C22A-4405-A19C-B5B44FA5438C}" destId="{5429717C-281F-45B0-AF4B-B1AA9DE53FFE}" srcOrd="1" destOrd="0" presId="urn:microsoft.com/office/officeart/2011/layout/CircleProcess"/>
    <dgm:cxn modelId="{F52C453A-B245-4D42-B29D-5C6CE1EA2347}" type="presOf" srcId="{C5616292-E0B0-4FAD-A13D-B36FD5971768}" destId="{4B3E9473-8C57-4025-9CC7-3F83C5550731}" srcOrd="0" destOrd="0" presId="urn:microsoft.com/office/officeart/2011/layout/CircleProcess"/>
    <dgm:cxn modelId="{DEA4E182-05CB-497C-B065-2C4F6F3A84F7}" type="presOf" srcId="{93B33E6E-C44F-4601-ABD1-25A682022D94}" destId="{5CECA2C0-4E7E-4AD7-8187-C6886143C4D1}" srcOrd="0" destOrd="0" presId="urn:microsoft.com/office/officeart/2011/layout/CircleProcess"/>
    <dgm:cxn modelId="{CABCB28C-6189-41DB-8194-B20BF70F6E43}" type="presOf" srcId="{8636A473-C22A-4405-A19C-B5B44FA5438C}" destId="{BE68A53C-8665-4C78-98F1-1E8037EADE0B}" srcOrd="0" destOrd="0" presId="urn:microsoft.com/office/officeart/2011/layout/CircleProcess"/>
    <dgm:cxn modelId="{59CB1597-6DB8-4A10-AB73-F8BE4BE224ED}" type="presOf" srcId="{C5616292-E0B0-4FAD-A13D-B36FD5971768}" destId="{1A4D6465-A8DA-4561-A393-DE70D750AD01}" srcOrd="1" destOrd="0" presId="urn:microsoft.com/office/officeart/2011/layout/CircleProcess"/>
    <dgm:cxn modelId="{93EC5F9A-626E-4FAA-AF4D-DB8D1ABAE101}" srcId="{93B33E6E-C44F-4601-ABD1-25A682022D94}" destId="{C5616292-E0B0-4FAD-A13D-B36FD5971768}" srcOrd="1" destOrd="0" parTransId="{94FF4AB5-BB04-467F-87BE-866D7BAA22C0}" sibTransId="{CE1B34F7-8A6F-49F8-8DFE-A85E84518A3F}"/>
    <dgm:cxn modelId="{5B0FFEA4-A78A-49E1-A763-508D5171FF1D}" type="presOf" srcId="{06E2675B-6D08-472A-830B-4D653D144A1F}" destId="{874CEA07-20D7-4888-917F-BFDDA69DEDBE}" srcOrd="0" destOrd="0" presId="urn:microsoft.com/office/officeart/2011/layout/CircleProcess"/>
    <dgm:cxn modelId="{B2B2D2B9-C6A0-4C7E-B550-06985C5AA1EF}" type="presOf" srcId="{06E2675B-6D08-472A-830B-4D653D144A1F}" destId="{A34512F3-AF71-45BA-836D-945EBA8DF179}" srcOrd="1" destOrd="0" presId="urn:microsoft.com/office/officeart/2011/layout/CircleProcess"/>
    <dgm:cxn modelId="{221BAEC2-7DA9-4625-A59C-AE121B952BC1}" srcId="{93B33E6E-C44F-4601-ABD1-25A682022D94}" destId="{06E2675B-6D08-472A-830B-4D653D144A1F}" srcOrd="2" destOrd="0" parTransId="{5783F8C1-35BA-49AA-9571-FBFF04E962FE}" sibTransId="{24B4794C-5660-4C27-8724-AA1F0A8138BE}"/>
    <dgm:cxn modelId="{807C6955-25E3-4B16-BB18-0DE40C3484DA}" type="presParOf" srcId="{5CECA2C0-4E7E-4AD7-8187-C6886143C4D1}" destId="{91E526B4-0E15-41A4-8AC0-BE0E875D71B7}" srcOrd="0" destOrd="0" presId="urn:microsoft.com/office/officeart/2011/layout/CircleProcess"/>
    <dgm:cxn modelId="{2D5FF816-AFA0-4695-AAFF-F6A5B9D7D101}" type="presParOf" srcId="{91E526B4-0E15-41A4-8AC0-BE0E875D71B7}" destId="{02520A86-B76A-447B-A3BF-32AAA53783AC}" srcOrd="0" destOrd="0" presId="urn:microsoft.com/office/officeart/2011/layout/CircleProcess"/>
    <dgm:cxn modelId="{0EBC3DD6-C556-4955-A6C6-E1714125C7B8}" type="presParOf" srcId="{5CECA2C0-4E7E-4AD7-8187-C6886143C4D1}" destId="{7DAAEF8B-3B41-4405-A654-52816C69F43E}" srcOrd="1" destOrd="0" presId="urn:microsoft.com/office/officeart/2011/layout/CircleProcess"/>
    <dgm:cxn modelId="{BAAB2334-36DB-42B6-BED7-06B2A0CE7434}" type="presParOf" srcId="{7DAAEF8B-3B41-4405-A654-52816C69F43E}" destId="{874CEA07-20D7-4888-917F-BFDDA69DEDBE}" srcOrd="0" destOrd="0" presId="urn:microsoft.com/office/officeart/2011/layout/CircleProcess"/>
    <dgm:cxn modelId="{CF20CC99-4AED-40D7-9052-206000FD1536}" type="presParOf" srcId="{5CECA2C0-4E7E-4AD7-8187-C6886143C4D1}" destId="{A34512F3-AF71-45BA-836D-945EBA8DF179}" srcOrd="2" destOrd="0" presId="urn:microsoft.com/office/officeart/2011/layout/CircleProcess"/>
    <dgm:cxn modelId="{2796830A-28E3-4021-B47E-32CE049D66E8}" type="presParOf" srcId="{5CECA2C0-4E7E-4AD7-8187-C6886143C4D1}" destId="{4D088E6D-09B8-4ED9-9693-C012604E1E2D}" srcOrd="3" destOrd="0" presId="urn:microsoft.com/office/officeart/2011/layout/CircleProcess"/>
    <dgm:cxn modelId="{1E1183A8-8C6E-4EAA-8481-116A7A68382B}" type="presParOf" srcId="{4D088E6D-09B8-4ED9-9693-C012604E1E2D}" destId="{9209793B-3E16-4330-B0B8-2FF51FB4844F}" srcOrd="0" destOrd="0" presId="urn:microsoft.com/office/officeart/2011/layout/CircleProcess"/>
    <dgm:cxn modelId="{00D6B70A-8ADF-4BDB-A3F7-E707C41FB4AA}" type="presParOf" srcId="{5CECA2C0-4E7E-4AD7-8187-C6886143C4D1}" destId="{7A7EA293-F097-4193-80BA-072B48389319}" srcOrd="4" destOrd="0" presId="urn:microsoft.com/office/officeart/2011/layout/CircleProcess"/>
    <dgm:cxn modelId="{10700228-31E9-4AC2-B770-6BBBEF6DC1C7}" type="presParOf" srcId="{7A7EA293-F097-4193-80BA-072B48389319}" destId="{4B3E9473-8C57-4025-9CC7-3F83C5550731}" srcOrd="0" destOrd="0" presId="urn:microsoft.com/office/officeart/2011/layout/CircleProcess"/>
    <dgm:cxn modelId="{7104B860-E239-4A07-B6F9-77084E66B52D}" type="presParOf" srcId="{5CECA2C0-4E7E-4AD7-8187-C6886143C4D1}" destId="{1A4D6465-A8DA-4561-A393-DE70D750AD01}" srcOrd="5" destOrd="0" presId="urn:microsoft.com/office/officeart/2011/layout/CircleProcess"/>
    <dgm:cxn modelId="{954CF673-EDD9-4D5D-A78D-D35F98E3E99A}" type="presParOf" srcId="{5CECA2C0-4E7E-4AD7-8187-C6886143C4D1}" destId="{DBA4CCE4-9348-434C-8666-3223122405CE}" srcOrd="6" destOrd="0" presId="urn:microsoft.com/office/officeart/2011/layout/CircleProcess"/>
    <dgm:cxn modelId="{A94C7855-72F9-4F06-9F20-FBBFF498945F}" type="presParOf" srcId="{DBA4CCE4-9348-434C-8666-3223122405CE}" destId="{C1925AB5-21F4-4C40-86F6-05B409BFF3F7}" srcOrd="0" destOrd="0" presId="urn:microsoft.com/office/officeart/2011/layout/CircleProcess"/>
    <dgm:cxn modelId="{78E81CBE-C9F2-407B-88E8-4EF027194C25}" type="presParOf" srcId="{5CECA2C0-4E7E-4AD7-8187-C6886143C4D1}" destId="{365451A6-92E6-4D15-AAE9-4E3C0E3BD26E}" srcOrd="7" destOrd="0" presId="urn:microsoft.com/office/officeart/2011/layout/CircleProcess"/>
    <dgm:cxn modelId="{28429F46-69A1-4317-97E9-08CB4D429FDE}" type="presParOf" srcId="{365451A6-92E6-4D15-AAE9-4E3C0E3BD26E}" destId="{BE68A53C-8665-4C78-98F1-1E8037EADE0B}" srcOrd="0" destOrd="0" presId="urn:microsoft.com/office/officeart/2011/layout/CircleProcess"/>
    <dgm:cxn modelId="{4B1219C4-4BAC-451B-808D-E99A020ED157}" type="presParOf" srcId="{5CECA2C0-4E7E-4AD7-8187-C6886143C4D1}" destId="{5429717C-281F-45B0-AF4B-B1AA9DE53FF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0A86-B76A-447B-A3BF-32AAA53783AC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CEA07-20D7-4888-917F-BFDDA69DEDBE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Black" panose="020B0A04020102020204" pitchFamily="34" charset="0"/>
            </a:rPr>
            <a:t>Interazioni con HCP</a:t>
          </a:r>
        </a:p>
      </dsp:txBody>
      <dsp:txXfrm>
        <a:off x="6034153" y="1891534"/>
        <a:ext cx="1635870" cy="1636029"/>
      </dsp:txXfrm>
    </dsp:sp>
    <dsp:sp modelId="{9209793B-3E16-4330-B0B8-2FF51FB4844F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E9473-8C57-4025-9CC7-3F83C5550731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 Black" panose="020B0A04020102020204" pitchFamily="34" charset="0"/>
            </a:rPr>
            <a:t>Sub-</a:t>
          </a:r>
          <a:r>
            <a:rPr lang="en-us" sz="1400" kern="1200" dirty="0" err="1">
              <a:latin typeface="Arial Black" panose="020B0A04020102020204" pitchFamily="34" charset="0"/>
            </a:rPr>
            <a:t>distributori</a:t>
          </a:r>
          <a:r>
            <a:rPr lang="en-us" sz="1400" kern="1200" dirty="0">
              <a:latin typeface="Arial Black" panose="020B0A04020102020204" pitchFamily="34" charset="0"/>
            </a:rPr>
            <a:t>/</a:t>
          </a:r>
          <a:br>
            <a:rPr lang="en-us" sz="1400" kern="1200" dirty="0">
              <a:latin typeface="Arial Black" panose="020B0A04020102020204" pitchFamily="34" charset="0"/>
            </a:rPr>
          </a:br>
          <a:r>
            <a:rPr lang="en-us" sz="1400" kern="1200" dirty="0" err="1">
              <a:latin typeface="Arial Black" panose="020B0A04020102020204" pitchFamily="34" charset="0"/>
            </a:rPr>
            <a:t>agenti</a:t>
          </a:r>
          <a:endParaRPr lang="en-us" sz="1400" kern="1200" dirty="0">
            <a:latin typeface="Arial Black" panose="020B0A04020102020204" pitchFamily="34" charset="0"/>
          </a:endParaRPr>
        </a:p>
      </dsp:txBody>
      <dsp:txXfrm>
        <a:off x="3498075" y="1891534"/>
        <a:ext cx="1635870" cy="1636029"/>
      </dsp:txXfrm>
    </dsp:sp>
    <dsp:sp modelId="{C1925AB5-21F4-4C40-86F6-05B409BFF3F7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8A53C-8665-4C78-98F1-1E8037EADE0B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 Black" panose="020B0A04020102020204" pitchFamily="34" charset="0"/>
            </a:rPr>
            <a:t>Appalti pubblici</a:t>
          </a: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74EE8-EC60-4F26-A890-BC09C89AB1B5}" type="datetimeFigureOut">
              <a:rPr lang="en-US"/>
              <a:t>6/27/2022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A527-29D0-40C4-999F-7CD622AEEF4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353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923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c68fe32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c68fe32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c68fe32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548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71d99304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g5c71d9930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97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302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e1681102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6e1681102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422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161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e1681102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6e168110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336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c4eda0206_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5c4eda020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4584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d5deefaf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5d5deefaf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04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7209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c4eda0206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5c4eda020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973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6e1681102_0_3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56e1681102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95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52300d74_0_1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5c52300d74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c52300d74_0_1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5c52300d74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837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c52300d74_0_1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5c52300d74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7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018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2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96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88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48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985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479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09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0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59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+mj-lt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15;p1"/>
          <p:cNvSpPr txBox="1"/>
          <p:nvPr/>
        </p:nvSpPr>
        <p:spPr>
          <a:xfrm>
            <a:off x="0" y="6567575"/>
            <a:ext cx="4688114" cy="50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 err="1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Formazione</a:t>
            </a:r>
            <a:r>
              <a:rPr lang="en-us" dirty="0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</a:t>
            </a:r>
            <a:r>
              <a:rPr lang="en-us" dirty="0" err="1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su</a:t>
            </a:r>
            <a:r>
              <a:rPr lang="en-us" dirty="0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anti-</a:t>
            </a:r>
            <a:r>
              <a:rPr lang="en-us" dirty="0" err="1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concussione</a:t>
            </a:r>
            <a:r>
              <a:rPr lang="en-us" dirty="0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 e anti-</a:t>
            </a:r>
            <a:r>
              <a:rPr lang="en-us" dirty="0" err="1">
                <a:solidFill>
                  <a:srgbClr val="34495E"/>
                </a:solidFill>
                <a:latin typeface="+mj-lt"/>
                <a:ea typeface="Helvetica Neue Light"/>
                <a:cs typeface="Helvetica" panose="020B0604020202020204" pitchFamily="34" charset="0"/>
                <a:sym typeface="Helvetica Neue Light"/>
              </a:rPr>
              <a:t>corruzione</a:t>
            </a:r>
            <a:endParaRPr sz="1400" b="0" i="0" u="none" strike="noStrike" cap="none" dirty="0">
              <a:solidFill>
                <a:srgbClr val="34495E"/>
              </a:solidFill>
              <a:latin typeface="+mj-lt"/>
              <a:ea typeface="Helvetica Neue Light"/>
              <a:cs typeface="Helvetica" panose="020B0604020202020204" pitchFamily="34" charset="0"/>
              <a:sym typeface="Helvetica Neue Light"/>
            </a:endParaRPr>
          </a:p>
        </p:txBody>
      </p:sp>
      <p:sp>
        <p:nvSpPr>
          <p:cNvPr id="16" name="Google Shape;16;p1"/>
          <p:cNvSpPr/>
          <p:nvPr/>
        </p:nvSpPr>
        <p:spPr>
          <a:xfrm rot="5400000">
            <a:off x="5534355" y="-2098159"/>
            <a:ext cx="1123290" cy="5319609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Calibri"/>
              <a:cs typeface="Helvetica" panose="020B0604020202020204" pitchFamily="34" charset="0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5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5F69D7E-EE75-4699-B1DE-5EB79B91426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7838" y="1620026"/>
            <a:ext cx="4168723" cy="383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Google Shape;78;p1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2719754" y="122609"/>
            <a:ext cx="6752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2400"/>
            </a:pP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Anti-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concussione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e anti-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corruzione</a:t>
            </a:r>
            <a:endParaRPr lang="en-us" sz="24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lvl="0" algn="ctr">
              <a:buSzPts val="2400"/>
            </a:pP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</a:t>
            </a:r>
            <a:r>
              <a:rPr lang="en-us" sz="24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formazione</a:t>
            </a:r>
            <a:r>
              <a:rPr lang="en-us" sz="24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)</a:t>
            </a:r>
            <a:endParaRPr sz="2400" b="1" i="0" u="none" strike="noStrike" cap="none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1C6240-0AD8-4E24-84C4-B4CA7F3FAA97}"/>
              </a:ext>
            </a:extLst>
          </p:cNvPr>
          <p:cNvGrpSpPr/>
          <p:nvPr/>
        </p:nvGrpSpPr>
        <p:grpSpPr>
          <a:xfrm>
            <a:off x="599440" y="953606"/>
            <a:ext cx="7429935" cy="1227975"/>
            <a:chOff x="599440" y="953606"/>
            <a:chExt cx="7429935" cy="1227975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27D51943-E8B2-4A3A-9C06-A108FAED8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599440" y="953606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2" name="Google Shape;82;p11"/>
            <p:cNvSpPr txBox="1"/>
            <p:nvPr/>
          </p:nvSpPr>
          <p:spPr>
            <a:xfrm>
              <a:off x="1336675" y="1058381"/>
              <a:ext cx="6692700" cy="11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Descrizione</a:t>
              </a:r>
              <a:endParaRPr sz="12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lvl="0">
                <a:spcBef>
                  <a:spcPts val="800"/>
                </a:spcBef>
              </a:pP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Distributori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agenti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sono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tenuti a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rispettare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le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leggi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regolamenti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Anti-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concussione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anti-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corruzione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("ABAC"). Di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conseguenza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,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distributori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agenti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devono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offrire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corsi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di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formazione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per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assicurare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che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ogni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dipendente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ogni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sub-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distributore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/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agente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comprenda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pienamente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requisiti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aziendali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richiesti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per la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conformità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alle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leggi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regolamenti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ABAC. </a:t>
              </a:r>
              <a:r>
                <a:rPr lang="en-us" sz="1050" b="0" i="0" u="none" strike="noStrike" cap="none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05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05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05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05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91C214-DE34-4406-87AF-85129545EF40}"/>
              </a:ext>
            </a:extLst>
          </p:cNvPr>
          <p:cNvGrpSpPr/>
          <p:nvPr/>
        </p:nvGrpSpPr>
        <p:grpSpPr>
          <a:xfrm>
            <a:off x="599440" y="3802179"/>
            <a:ext cx="7423935" cy="1844015"/>
            <a:chOff x="599440" y="3891525"/>
            <a:chExt cx="7423935" cy="1844015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E9ECA1CA-5D55-4752-AB53-747D79153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599440" y="3891525"/>
              <a:ext cx="737235" cy="8128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6" name="Google Shape;86;p11"/>
            <p:cNvSpPr txBox="1"/>
            <p:nvPr/>
          </p:nvSpPr>
          <p:spPr>
            <a:xfrm>
              <a:off x="1336674" y="3977249"/>
              <a:ext cx="6686701" cy="1758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rgbClr val="34495E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Istruzioni</a:t>
              </a:r>
              <a:endParaRPr sz="1200" i="0" u="none" strike="noStrike" cap="none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800"/>
                </a:spcBef>
                <a:buSzPts val="1100"/>
                <a:buFont typeface="Helvetica"/>
                <a:buAutoNum type="arabicPeriod"/>
              </a:pPr>
              <a:r>
                <a:rPr lang="en-us" sz="1100" dirty="0" err="1">
                  <a:latin typeface="+mj-lt"/>
                  <a:cs typeface="Helvetica" panose="020B0604020202020204" pitchFamily="34" charset="0"/>
                </a:rPr>
                <a:t>Personalizzare</a:t>
              </a:r>
              <a:r>
                <a:rPr lang="en-us" sz="1100" dirty="0">
                  <a:latin typeface="+mj-lt"/>
                  <a:cs typeface="Helvetica" panose="020B0604020202020204" pitchFamily="34" charset="0"/>
                </a:rPr>
                <a:t> le </a:t>
              </a:r>
              <a:r>
                <a:rPr lang="en-us" sz="1100" dirty="0" err="1">
                  <a:latin typeface="+mj-lt"/>
                  <a:cs typeface="Helvetica" panose="020B0604020202020204" pitchFamily="34" charset="0"/>
                </a:rPr>
                <a:t>sezioni</a:t>
              </a:r>
              <a:r>
                <a:rPr lang="en-us" sz="1100" dirty="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en-us" sz="1100" dirty="0" err="1">
                  <a:latin typeface="+mj-lt"/>
                  <a:cs typeface="Helvetica" panose="020B0604020202020204" pitchFamily="34" charset="0"/>
                </a:rPr>
                <a:t>evidenziate</a:t>
              </a:r>
              <a:r>
                <a:rPr lang="en-us" sz="1100" dirty="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en-us" sz="1100" dirty="0" err="1">
                  <a:latin typeface="+mj-lt"/>
                  <a:cs typeface="Helvetica" panose="020B0604020202020204" pitchFamily="34" charset="0"/>
                </a:rPr>
                <a:t>nella</a:t>
              </a:r>
              <a:r>
                <a:rPr lang="en-us" sz="1100" dirty="0">
                  <a:latin typeface="+mj-lt"/>
                  <a:cs typeface="Helvetica" panose="020B0604020202020204" pitchFamily="34" charset="0"/>
                </a:rPr>
                <a:t> </a:t>
              </a:r>
              <a:r>
                <a:rPr lang="en-us" sz="1100" dirty="0" err="1">
                  <a:latin typeface="+mj-lt"/>
                  <a:cs typeface="Helvetica" panose="020B0604020202020204" pitchFamily="34" charset="0"/>
                </a:rPr>
                <a:t>formazione</a:t>
              </a:r>
              <a:r>
                <a:rPr lang="en-us" sz="1100" dirty="0">
                  <a:latin typeface="+mj-lt"/>
                  <a:cs typeface="Helvetica" panose="020B0604020202020204" pitchFamily="34" charset="0"/>
                </a:rPr>
                <a:t> ABAC.</a:t>
              </a:r>
              <a:endParaRPr sz="1100" dirty="0">
                <a:latin typeface="+mj-lt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Fornire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formazione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periodica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ai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dipendenti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,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compresi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neoassunti</a:t>
              </a:r>
              <a:r>
                <a:rPr lang="en-us" sz="1100" dirty="0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dirty="0" err="1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durante</a:t>
              </a:r>
              <a:r>
                <a:rPr lang="en-us" sz="1100" dirty="0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dirty="0" err="1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</a:t>
              </a:r>
              <a:r>
                <a:rPr lang="en-us" sz="1100" dirty="0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dirty="0" err="1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processi</a:t>
              </a:r>
              <a:r>
                <a:rPr lang="en-us" sz="1100" dirty="0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di </a:t>
              </a:r>
              <a:r>
                <a:rPr lang="en-us" sz="1100" dirty="0" err="1"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inserimento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.</a:t>
              </a:r>
              <a:endParaRPr sz="1100" dirty="0"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Utilizzare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fogli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presenze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per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registrare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partecipanti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a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ciascuna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sessione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di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formazione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.</a:t>
              </a:r>
              <a:endParaRPr sz="1100" dirty="0"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Helvetica"/>
                <a:buAutoNum type="arabicPeriod"/>
              </a:pP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Assicurarsi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che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materiali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per la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formazione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siano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a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disposizione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dei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dipendenti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 secondo </a:t>
              </a:r>
              <a:r>
                <a:rPr lang="en-us" sz="1100" i="0" u="none" strike="noStrike" cap="none" dirty="0" err="1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necessità</a:t>
              </a:r>
              <a:r>
                <a:rPr lang="en-us" sz="1100" i="0" u="none" strike="noStrike" cap="none" dirty="0">
                  <a:solidFill>
                    <a:srgbClr val="000000"/>
                  </a:solidFill>
                  <a:latin typeface="+mj-lt"/>
                  <a:ea typeface="Helvetica"/>
                  <a:cs typeface="Helvetica" panose="020B0604020202020204" pitchFamily="34" charset="0"/>
                  <a:sym typeface="Helvetica"/>
                </a:rPr>
                <a:t>.</a:t>
              </a:r>
              <a:endParaRPr sz="1100" i="0" u="none" strike="noStrike" cap="none" dirty="0">
                <a:solidFill>
                  <a:srgbClr val="2E74B5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D9B4C-0B97-478E-95F0-EC984C55E8A5}"/>
              </a:ext>
            </a:extLst>
          </p:cNvPr>
          <p:cNvGrpSpPr/>
          <p:nvPr/>
        </p:nvGrpSpPr>
        <p:grpSpPr>
          <a:xfrm>
            <a:off x="623359" y="2270856"/>
            <a:ext cx="7400016" cy="1442048"/>
            <a:chOff x="623359" y="2395638"/>
            <a:chExt cx="7400016" cy="14420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C51E15-7379-4FF1-B245-AB7AA0541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3359" y="2395638"/>
              <a:ext cx="656705" cy="620379"/>
            </a:xfrm>
            <a:prstGeom prst="rect">
              <a:avLst/>
            </a:prstGeom>
          </p:spPr>
        </p:pic>
        <p:sp>
          <p:nvSpPr>
            <p:cNvPr id="89" name="Google Shape;89;p11"/>
            <p:cNvSpPr txBox="1"/>
            <p:nvPr/>
          </p:nvSpPr>
          <p:spPr>
            <a:xfrm>
              <a:off x="1336675" y="2470317"/>
              <a:ext cx="6686700" cy="136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Benefici</a:t>
              </a:r>
              <a:endParaRPr sz="12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Assicurare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che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ogni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dipendente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ogni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sub-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distributore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/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agente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comprenda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pienamente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requisiti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relativi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alle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leggi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regolamenti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ABAC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globali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locali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aiuterà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la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propria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azienda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a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rimanere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conforme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alle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aspettative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dei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partner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commerciali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. Lo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svolgimento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di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corsi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di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formazione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periodici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insegnerà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nuovi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dipendenti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ricorderà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dipendenti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esistenti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e</a:t>
              </a:r>
              <a:r>
                <a:rPr lang="en-us" sz="1100" dirty="0"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sub-</a:t>
              </a:r>
              <a:r>
                <a:rPr lang="en-us" sz="1100" dirty="0" err="1"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distributori</a:t>
              </a:r>
              <a:r>
                <a:rPr lang="en-us" sz="1100" dirty="0"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/</a:t>
              </a:r>
              <a:r>
                <a:rPr lang="en-us" sz="1100" dirty="0" err="1"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agenti</a:t>
              </a:r>
              <a:r>
                <a:rPr lang="en-us" sz="1100" dirty="0"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le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principali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prassi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100" dirty="0" err="1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aziendali</a:t>
              </a:r>
              <a:r>
                <a:rPr lang="en-us" sz="1100" dirty="0">
                  <a:solidFill>
                    <a:schemeClr val="dk1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.</a:t>
              </a:r>
              <a:endParaRPr sz="1200" dirty="0">
                <a:latin typeface="+mj-lt"/>
                <a:cs typeface="Helvetica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86FAB6-BAAA-4714-8918-B99E8D758845}"/>
              </a:ext>
            </a:extLst>
          </p:cNvPr>
          <p:cNvGrpSpPr/>
          <p:nvPr/>
        </p:nvGrpSpPr>
        <p:grpSpPr>
          <a:xfrm>
            <a:off x="599440" y="5516394"/>
            <a:ext cx="6868936" cy="866626"/>
            <a:chOff x="599439" y="5489575"/>
            <a:chExt cx="6868936" cy="866626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EF257475-F078-4380-9033-0A15F0517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599439" y="5489575"/>
              <a:ext cx="737235" cy="8127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Google Shape;92;p11"/>
            <p:cNvSpPr txBox="1"/>
            <p:nvPr/>
          </p:nvSpPr>
          <p:spPr>
            <a:xfrm>
              <a:off x="1336675" y="5575301"/>
              <a:ext cx="6131700" cy="78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 err="1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Altra</a:t>
              </a:r>
              <a:r>
                <a:rPr lang="en-us" sz="12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</a:t>
              </a:r>
              <a:r>
                <a:rPr lang="en-us" sz="1200" b="1" i="0" u="none" strike="noStrike" cap="none" dirty="0" err="1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documentazione</a:t>
              </a:r>
              <a:r>
                <a:rPr lang="en-us" sz="12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 da </a:t>
              </a:r>
              <a:r>
                <a:rPr lang="en-us" sz="1200" b="1" i="0" u="none" strike="noStrike" cap="none" dirty="0" err="1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considerare</a:t>
              </a:r>
              <a:endParaRPr sz="12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  <a:p>
              <a:pPr marL="171450" lvl="0" indent="-171450">
                <a:lnSpc>
                  <a:spcPct val="115000"/>
                </a:lnSpc>
                <a:spcAft>
                  <a:spcPts val="300"/>
                </a:spcAft>
                <a:buSzPct val="150000"/>
                <a:buFont typeface="Wingdings" panose="05000000000000000000" pitchFamily="2" charset="2"/>
                <a:buChar char="ü"/>
              </a:pPr>
              <a:r>
                <a:rPr lang="en-us" sz="1100" dirty="0" err="1">
                  <a:latin typeface="+mj-lt"/>
                  <a:cs typeface="Times New Roman" panose="02020603050405020304" pitchFamily="18" charset="0"/>
                  <a:sym typeface="Helvetica Neue"/>
                </a:rPr>
                <a:t>Foglio</a:t>
              </a:r>
              <a:r>
                <a:rPr lang="en-us" sz="1100" dirty="0">
                  <a:latin typeface="+mj-lt"/>
                  <a:cs typeface="Times New Roman" panose="02020603050405020304" pitchFamily="18" charset="0"/>
                  <a:sym typeface="Helvetica Neue"/>
                </a:rPr>
                <a:t> </a:t>
              </a:r>
              <a:r>
                <a:rPr lang="en-us" sz="1100" dirty="0" err="1">
                  <a:latin typeface="+mj-lt"/>
                  <a:cs typeface="Times New Roman" panose="02020603050405020304" pitchFamily="18" charset="0"/>
                  <a:sym typeface="Helvetica Neue"/>
                </a:rPr>
                <a:t>presenze</a:t>
              </a:r>
              <a:endParaRPr sz="1100" dirty="0">
                <a:latin typeface="+mj-lt"/>
                <a:cs typeface="Times New Roman" panose="02020603050405020304" pitchFamily="18" charset="0"/>
                <a:sym typeface="Calibri"/>
              </a:endParaRPr>
            </a:p>
            <a:p>
              <a:pPr marL="171450" indent="-171450">
                <a:lnSpc>
                  <a:spcPct val="115000"/>
                </a:lnSpc>
                <a:buSzPct val="150000"/>
                <a:buFont typeface="Wingdings" panose="05000000000000000000" pitchFamily="2" charset="2"/>
                <a:buChar char="ü"/>
              </a:pPr>
              <a:r>
                <a:rPr lang="en-us" sz="1100" dirty="0" err="1">
                  <a:latin typeface="+mj-lt"/>
                  <a:cs typeface="Times New Roman" panose="02020603050405020304" pitchFamily="18" charset="0"/>
                  <a:sym typeface="Helvetica Neue"/>
                </a:rPr>
                <a:t>Linee</a:t>
              </a:r>
              <a:r>
                <a:rPr lang="en-us" sz="1100" dirty="0">
                  <a:latin typeface="+mj-lt"/>
                  <a:cs typeface="Times New Roman" panose="02020603050405020304" pitchFamily="18" charset="0"/>
                  <a:sym typeface="Helvetica Neue"/>
                </a:rPr>
                <a:t> </a:t>
              </a:r>
              <a:r>
                <a:rPr lang="en-us" sz="1100" dirty="0" err="1">
                  <a:latin typeface="+mj-lt"/>
                  <a:cs typeface="Times New Roman" panose="02020603050405020304" pitchFamily="18" charset="0"/>
                  <a:sym typeface="Helvetica Neue"/>
                </a:rPr>
                <a:t>guida</a:t>
              </a:r>
              <a:r>
                <a:rPr lang="en-us" sz="1100" dirty="0">
                  <a:latin typeface="+mj-lt"/>
                  <a:cs typeface="Times New Roman" panose="02020603050405020304" pitchFamily="18" charset="0"/>
                  <a:sym typeface="Helvetica Neue"/>
                </a:rPr>
                <a:t> relative a libri e </a:t>
              </a:r>
              <a:r>
                <a:rPr lang="en-us" sz="1100" dirty="0" err="1">
                  <a:latin typeface="+mj-lt"/>
                  <a:cs typeface="Times New Roman" panose="02020603050405020304" pitchFamily="18" charset="0"/>
                  <a:sym typeface="Helvetica Neue"/>
                </a:rPr>
                <a:t>registri</a:t>
              </a:r>
              <a:r>
                <a:rPr lang="en-us" sz="1100" dirty="0">
                  <a:latin typeface="+mj-lt"/>
                  <a:cs typeface="Times New Roman" panose="02020603050405020304" pitchFamily="18" charset="0"/>
                  <a:sym typeface="Helvetica Neue"/>
                </a:rPr>
                <a:t> </a:t>
              </a:r>
              <a:r>
                <a:rPr lang="en-us" sz="1100" dirty="0" err="1">
                  <a:latin typeface="+mj-lt"/>
                  <a:cs typeface="Times New Roman" panose="02020603050405020304" pitchFamily="18" charset="0"/>
                  <a:sym typeface="Helvetica Neue"/>
                </a:rPr>
                <a:t>contabili</a:t>
              </a:r>
              <a:endParaRPr sz="1100" dirty="0">
                <a:latin typeface="+mj-lt"/>
                <a:cs typeface="Times New Roman" panose="02020603050405020304" pitchFamily="18" charset="0"/>
                <a:sym typeface="Calibri"/>
              </a:endParaRPr>
            </a:p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 dirty="0">
                  <a:solidFill>
                    <a:srgbClr val="34495E"/>
                  </a:solidFill>
                  <a:latin typeface="+mj-lt"/>
                  <a:ea typeface="Helvetica Neue"/>
                  <a:cs typeface="Helvetica" panose="020B0604020202020204" pitchFamily="34" charset="0"/>
                  <a:sym typeface="Helvetica Neue"/>
                </a:rPr>
                <a:t> </a:t>
              </a:r>
              <a:endParaRPr sz="11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Helvetica" panose="020B0604020202020204" pitchFamily="34" charset="0"/>
                <a:sym typeface="Cambri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Segnali d'allarme comuni per concussione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corruzione</a:t>
            </a:r>
            <a:endParaRPr sz="18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10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272823" y="2311336"/>
            <a:ext cx="8733525" cy="2760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Segnali</a:t>
            </a:r>
            <a:r>
              <a:rPr lang="en-us" sz="24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d'allarme</a:t>
            </a:r>
            <a:r>
              <a:rPr lang="en-us" sz="24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comuni</a:t>
            </a:r>
            <a:endParaRPr lang="en-us" sz="2400" b="1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117475" lv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+mj-lt"/>
              <a:ea typeface="Cambria"/>
              <a:cs typeface="Helvetica" panose="020B0604020202020204" pitchFamily="34" charset="0"/>
              <a:sym typeface="Cambri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Descrizione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vaga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assente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degli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obiettivi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aziendali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del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tipo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forniti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forniti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non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corrispondono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al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contratto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Fatture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prive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dettagli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vaga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descrizione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beni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dettagli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pagamento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insoliti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Nessun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documento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giustificativo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(ad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fatture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ricevute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mancanti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Metodi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pagamento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insoliti</a:t>
            </a: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intrattenimento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regali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hotel o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viaggi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eccessivi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dispendiosi</a:t>
            </a: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Pagamenti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suddivisi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più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tagli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Richiesta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compenso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irragionevole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alla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luce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resi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Collegamento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diretto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indiretto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tra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terzi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funzionari</a:t>
            </a:r>
            <a:r>
              <a:rPr lang="en-us" sz="19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pubblici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b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esempio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matrimonio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altre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relazioni</a:t>
            </a: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9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15457392-C581-4487-8DFB-C1E63457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5" r="91125">
                        <a14:foregroundMark x1="10708" y1="78000" x2="9875" y2="85167"/>
                        <a14:foregroundMark x1="90000" y1="77000" x2="91125" y2="84375"/>
                        <a14:foregroundMark x1="91125" y1="84375" x2="89583" y2="8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7245" y="2210663"/>
            <a:ext cx="2961945" cy="2961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C2A38E-0212-47CF-843D-FB60806C36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068262"/>
              </p:ext>
            </p:extLst>
          </p:nvPr>
        </p:nvGraphicFramePr>
        <p:xfrm>
          <a:off x="2031954" y="16483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38200" y="1302783"/>
            <a:ext cx="10515600" cy="69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latin typeface="+mj-lt"/>
              <a:cs typeface="Helvetica" panose="020B0604020202020204" pitchFamily="34" charset="0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i="1" dirty="0">
                <a:latin typeface="+mj-lt"/>
                <a:cs typeface="Helvetica" panose="020B0604020202020204" pitchFamily="34" charset="0"/>
              </a:rPr>
              <a:t>Le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diapositive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che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seguono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tratteranno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le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principali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prassi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relative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ai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seguenti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processi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aziendali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 ad alto </a:t>
            </a:r>
            <a:r>
              <a:rPr lang="en-us" sz="2000" i="1" dirty="0" err="1">
                <a:latin typeface="+mj-lt"/>
                <a:cs typeface="Helvetica" panose="020B0604020202020204" pitchFamily="34" charset="0"/>
              </a:rPr>
              <a:t>rischio</a:t>
            </a:r>
            <a:r>
              <a:rPr lang="en-us" sz="2000" i="1" dirty="0">
                <a:latin typeface="+mj-lt"/>
                <a:cs typeface="Helvetica" panose="020B0604020202020204" pitchFamily="34" charset="0"/>
              </a:rPr>
              <a:t>: </a:t>
            </a:r>
            <a:endParaRPr sz="2000" i="1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57" name="Google Shape;1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11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5" name="Google Shape;146;p16">
            <a:extLst>
              <a:ext uri="{FF2B5EF4-FFF2-40B4-BE49-F238E27FC236}">
                <a16:creationId xmlns:a16="http://schemas.microsoft.com/office/drawing/2014/main" id="{64D6AE32-885A-4C84-AE22-7D4D26598768}"/>
              </a:ext>
            </a:extLst>
          </p:cNvPr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Svolgere</a:t>
            </a:r>
            <a:r>
              <a:rPr lang="en-us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le </a:t>
            </a: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attività</a:t>
            </a:r>
            <a:r>
              <a:rPr lang="en-us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modo</a:t>
            </a:r>
            <a:r>
              <a:rPr lang="en-us" sz="20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20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corretto</a:t>
            </a:r>
            <a:endParaRPr sz="20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Appalti pubblici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12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190836" y="3134914"/>
            <a:ext cx="6162964" cy="7872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La nostra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attività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rappresenta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un'estensione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produttori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distribuiamo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</a:t>
            </a:r>
            <a:r>
              <a:rPr lang="en-us" sz="1700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dotti</a:t>
            </a:r>
            <a:r>
              <a:rPr lang="en-us" sz="170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700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</a:t>
            </a:r>
            <a:r>
              <a:rPr lang="en-us" sz="170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</a:t>
            </a:r>
            <a:r>
              <a:rPr lang="en-us" sz="17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In </a:t>
            </a:r>
            <a:r>
              <a:rPr lang="en-us" sz="17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questo</a:t>
            </a:r>
            <a:r>
              <a:rPr lang="en-us" sz="17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ruolo</a:t>
            </a:r>
            <a:r>
              <a:rPr lang="en-us" sz="1700" dirty="0">
                <a:latin typeface="+mj-lt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dobbiamo</a:t>
            </a:r>
            <a:r>
              <a:rPr lang="en-us" sz="1700" dirty="0">
                <a:latin typeface="+mj-lt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garantire</a:t>
            </a:r>
            <a:r>
              <a:rPr lang="en-us" sz="1700" dirty="0">
                <a:latin typeface="+mj-lt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1700" dirty="0">
                <a:latin typeface="+mj-lt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successo</a:t>
            </a:r>
            <a:r>
              <a:rPr lang="en-us" sz="1700" dirty="0">
                <a:latin typeface="+mj-lt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aziendale</a:t>
            </a:r>
            <a:r>
              <a:rPr lang="en-us" sz="1700" dirty="0">
                <a:latin typeface="+mj-lt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svolgendo</a:t>
            </a:r>
            <a:r>
              <a:rPr lang="en-us" sz="1700" dirty="0">
                <a:latin typeface="+mj-lt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1700" dirty="0" err="1">
                <a:latin typeface="+mj-lt"/>
                <a:cs typeface="Helvetica" panose="020B0604020202020204" pitchFamily="34" charset="0"/>
                <a:sym typeface="Helvetica"/>
              </a:rPr>
              <a:t>attività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legale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etico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corretto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Nell'ambito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del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corretto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svolgimento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attività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dal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punto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vista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legale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non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devono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condividere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prezzi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altre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informazioni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riservate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concorrenti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adottare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comportamento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anticoncorrenziale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Oltre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quanto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sopra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indicato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dipendenti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dell'azienda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non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possono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influenzare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tentare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influenzare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improprio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decisioni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relative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agli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È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illegale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dare o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offrire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qualcosa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responsabili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processi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decisionali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indurli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prendere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certa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decisione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; ii)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progettare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d'appalto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favorisca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chiaramente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produttore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;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oppure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iii)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fornire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informazioni</a:t>
            </a:r>
            <a:r>
              <a:rPr lang="en-us" sz="17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privilegiate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sul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processo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7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decisionale</a:t>
            </a:r>
            <a:r>
              <a:rPr lang="en-us" sz="17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picture containing person, indoor, man, wall&#10;&#10;Description automatically generated">
            <a:extLst>
              <a:ext uri="{FF2B5EF4-FFF2-40B4-BE49-F238E27FC236}">
                <a16:creationId xmlns:a16="http://schemas.microsoft.com/office/drawing/2014/main" id="{B6EED647-C598-4980-8729-2537835B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60579"/>
            <a:ext cx="3962399" cy="264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7" name="Google Shape;167;p18"/>
          <p:cNvSpPr/>
          <p:nvPr/>
        </p:nvSpPr>
        <p:spPr>
          <a:xfrm>
            <a:off x="968402" y="5637372"/>
            <a:ext cx="3783600" cy="931765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Appalti pubblici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38909" y="1981518"/>
            <a:ext cx="6910588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Insieme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propri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concorrenti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NON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può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:</a:t>
            </a:r>
            <a:endParaRPr sz="1800" b="1" dirty="0">
              <a:solidFill>
                <a:schemeClr val="dk1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Accordarsi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sui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prezzi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qualsiasi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altra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informazione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commerciale</a:t>
            </a:r>
            <a:endParaRPr sz="1800" b="1" dirty="0">
              <a:solidFill>
                <a:srgbClr val="FF0000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Concordare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scambiare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informazioni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sulle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d'appalto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</a:t>
            </a:r>
            <a:endParaRPr sz="18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Rispetto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alla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partecipazione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alla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gara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d'appalto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decidere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(non) fare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un'offerta</a:t>
            </a:r>
            <a:endParaRPr sz="18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Sui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contenuti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della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partecipazione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dell'offerta</a:t>
            </a:r>
            <a:endParaRPr sz="18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Accordarsi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affinché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società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non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partecipi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alla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gara</a:t>
            </a:r>
            <a:endParaRPr sz="18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Accordarsi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fare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offerte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prezzi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estremamente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elevati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garantire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l'aggiudicazione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della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gara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da parte di un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concorrente</a:t>
            </a:r>
            <a:endParaRPr sz="18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13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9" name="Picture 8" descr="A close up of a traffic light sitting on the side of a speaker&#10;&#10;Description automatically generated">
            <a:extLst>
              <a:ext uri="{FF2B5EF4-FFF2-40B4-BE49-F238E27FC236}">
                <a16:creationId xmlns:a16="http://schemas.microsoft.com/office/drawing/2014/main" id="{A5D5C490-D4E4-40DF-B5C0-4910FBE7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59" b="94985" l="4527" r="89712">
                        <a14:foregroundMark x1="4801" y1="7447" x2="12071" y2="7447"/>
                        <a14:foregroundMark x1="12071" y1="7447" x2="26337" y2="6079"/>
                        <a14:foregroundMark x1="26337" y1="6079" x2="30590" y2="6991"/>
                        <a14:foregroundMark x1="19067" y1="5775" x2="19067" y2="94985"/>
                        <a14:foregroundMark x1="5761" y1="6535" x2="7270" y2="94529"/>
                        <a14:foregroundMark x1="4527" y1="7751" x2="4801" y2="28723"/>
                        <a14:foregroundMark x1="13306" y1="5319" x2="20165" y2="4559"/>
                        <a14:foregroundMark x1="20165" y1="4559" x2="20713" y2="47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0186" y="1511155"/>
            <a:ext cx="3471863" cy="3133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18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Appalti pubblici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14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750829" y="2065141"/>
            <a:ext cx="7714745" cy="2193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Insieme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propri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partner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commerciali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, NON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può</a:t>
            </a:r>
            <a:r>
              <a:rPr lang="en-us" sz="1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Concordare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colludere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cliente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al fine di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frazionare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contratto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più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contratti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diversi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evitare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norme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sugli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</a:t>
            </a:r>
            <a:endParaRPr sz="18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Offrire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la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fornitura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beni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gratuiti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cercare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influenzare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decisore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nel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processo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valutazione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offerte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degli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acquisti</a:t>
            </a:r>
            <a:endParaRPr sz="1800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"/>
              <a:buChar char="●"/>
            </a:pP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Fare un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uso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improprio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formazione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istruzione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consulenze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ecc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al fine di </a:t>
            </a:r>
            <a:r>
              <a:rPr lang="en-us" sz="1800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provare</a:t>
            </a:r>
            <a:r>
              <a:rPr lang="en-us" sz="1800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influenzare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decisore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gara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d'appalto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in un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altro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processo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valutazione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degli</a:t>
            </a:r>
            <a:r>
              <a:rPr lang="en-us" sz="1800" b="1" dirty="0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2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acquisti</a:t>
            </a:r>
            <a:endParaRPr sz="1800" dirty="0">
              <a:solidFill>
                <a:schemeClr val="dk2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270247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7571210" y="5637373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" name="Google Shape;167;p18">
            <a:extLst>
              <a:ext uri="{FF2B5EF4-FFF2-40B4-BE49-F238E27FC236}">
                <a16:creationId xmlns:a16="http://schemas.microsoft.com/office/drawing/2014/main" id="{C9C5EDC0-22D0-4A2E-83F0-08428F40C558}"/>
              </a:ext>
            </a:extLst>
          </p:cNvPr>
          <p:cNvSpPr/>
          <p:nvPr/>
        </p:nvSpPr>
        <p:spPr>
          <a:xfrm>
            <a:off x="969284" y="5628136"/>
            <a:ext cx="3783600" cy="941001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5EBAA-A7AE-4C8C-A451-51CB86DEC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378" y="1506342"/>
            <a:ext cx="3468925" cy="3133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9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Sub-distributori/agenti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15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714" y="1794565"/>
            <a:ext cx="4721772" cy="309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0" name="Google Shape;180;p19"/>
          <p:cNvSpPr/>
          <p:nvPr/>
        </p:nvSpPr>
        <p:spPr>
          <a:xfrm>
            <a:off x="607146" y="2771901"/>
            <a:ext cx="5142013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terze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parti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non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clienti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utenti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finali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cui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vendiamo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prodotti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Sub-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considerati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come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estensioni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della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nostra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attività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nonché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estensioni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del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produttore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quest'ottica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b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regolamenti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pertinenti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applicano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proprie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attività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applicano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anche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ogni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sub-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839098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571210" y="5721011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91897" y="5721010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71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Sub-distributori/agenti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16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733943" y="3529187"/>
            <a:ext cx="7177919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produttori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possono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svolgere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verifica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precedenti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due diligence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sub-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prima di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consenso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scritto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coinvolgerli</a:t>
            </a:r>
            <a:endParaRPr sz="1800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837" y="1347410"/>
            <a:ext cx="3237359" cy="219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1" name="Google Shape;181;p19"/>
          <p:cNvSpPr/>
          <p:nvPr/>
        </p:nvSpPr>
        <p:spPr>
          <a:xfrm>
            <a:off x="715349" y="1154022"/>
            <a:ext cx="7196513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produttori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possono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richiedere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consenso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scritto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prima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nomina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assunzione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un sub-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agente</a:t>
            </a: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33943" y="2362485"/>
            <a:ext cx="7319904" cy="58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distributori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agenti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devono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ricevere</a:t>
            </a:r>
            <a:r>
              <a:rPr lang="en-us" sz="18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una </a:t>
            </a:r>
            <a:r>
              <a:rPr lang="en-us" sz="18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regolare</a:t>
            </a:r>
            <a:r>
              <a:rPr lang="en-us" sz="18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formazione</a:t>
            </a:r>
            <a:r>
              <a:rPr lang="en-us" sz="18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materia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pratiche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aziendali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etiche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8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completare</a:t>
            </a:r>
            <a:r>
              <a:rPr lang="en-us" sz="18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la </a:t>
            </a:r>
            <a:r>
              <a:rPr lang="en-us" sz="18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certificazione</a:t>
            </a:r>
            <a:r>
              <a:rPr lang="en-us" sz="18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assicurare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aver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ultimato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il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percorso</a:t>
            </a:r>
            <a:endParaRPr sz="18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860FE4-7563-4452-822E-3BB8AC7B275D}"/>
              </a:ext>
            </a:extLst>
          </p:cNvPr>
          <p:cNvSpPr/>
          <p:nvPr/>
        </p:nvSpPr>
        <p:spPr>
          <a:xfrm>
            <a:off x="876518" y="4389638"/>
            <a:ext cx="10240290" cy="13805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973394" y="4558241"/>
            <a:ext cx="10123750" cy="9348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NOTA IMPORTANTE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Dobbiamo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trasparenti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rispetto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prezzi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distributori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agenti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rivendono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prodotto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margini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associati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loro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vendite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;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così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facendo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possiamo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garantire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nostri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sub-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non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adottino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comportamenti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anticoncorrenziali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illeciti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182;p19">
            <a:extLst>
              <a:ext uri="{FF2B5EF4-FFF2-40B4-BE49-F238E27FC236}">
                <a16:creationId xmlns:a16="http://schemas.microsoft.com/office/drawing/2014/main" id="{3470F491-46B4-407F-ACC6-E660BCA0F419}"/>
              </a:ext>
            </a:extLst>
          </p:cNvPr>
          <p:cNvSpPr/>
          <p:nvPr/>
        </p:nvSpPr>
        <p:spPr>
          <a:xfrm>
            <a:off x="838088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84;p19">
            <a:extLst>
              <a:ext uri="{FF2B5EF4-FFF2-40B4-BE49-F238E27FC236}">
                <a16:creationId xmlns:a16="http://schemas.microsoft.com/office/drawing/2014/main" id="{10105BD7-8378-435C-827A-DBD3A0730728}"/>
              </a:ext>
            </a:extLst>
          </p:cNvPr>
          <p:cNvSpPr/>
          <p:nvPr/>
        </p:nvSpPr>
        <p:spPr>
          <a:xfrm>
            <a:off x="7570200" y="5740679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183;p19">
            <a:extLst>
              <a:ext uri="{FF2B5EF4-FFF2-40B4-BE49-F238E27FC236}">
                <a16:creationId xmlns:a16="http://schemas.microsoft.com/office/drawing/2014/main" id="{7EF6BB0C-8492-40AE-B01B-FDC8F579056F}"/>
              </a:ext>
            </a:extLst>
          </p:cNvPr>
          <p:cNvSpPr/>
          <p:nvPr/>
        </p:nvSpPr>
        <p:spPr>
          <a:xfrm>
            <a:off x="3990887" y="5740678"/>
            <a:ext cx="4061950" cy="861689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2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Interazioni con HCP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17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5768" y="1862972"/>
            <a:ext cx="4397066" cy="293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7" name="Google Shape;197;p20"/>
          <p:cNvSpPr/>
          <p:nvPr/>
        </p:nvSpPr>
        <p:spPr>
          <a:xfrm>
            <a:off x="839098" y="3010087"/>
            <a:ext cx="5856670" cy="8004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È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necessario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accertarsi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HCP e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funzionari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pubblici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conformi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regolamenti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applicabili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Tutte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devono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avere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scopo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bisogno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legittimo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 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non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devono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tese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indurre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incoraggiare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b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illegittimo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l'acquisto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noleggio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la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raccomandazione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utilizzare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prodotto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Definizione di HCP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18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839098" y="2167967"/>
            <a:ext cx="5689521" cy="20520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HCP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Persone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organizzazioni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acquistano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noleggiano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consigliano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utilizzano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predispongono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prodotti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sanitari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ne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decidono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l'acquisto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noleggio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la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prescrizione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esempio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seguenti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soggetti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considerati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HCP: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Chirurghi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Personale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amministrativo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ospedaliero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Infermieri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32749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A6FB76B0-0DEA-4139-B5A0-89E27F6F1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513" y="1777527"/>
            <a:ext cx="4048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988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39098" y="2578558"/>
            <a:ext cx="5575846" cy="1052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Esempi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interazioni</a:t>
            </a:r>
            <a:r>
              <a:rPr lang="en-us" sz="2000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con HCP:</a:t>
            </a:r>
            <a:endParaRPr sz="2000" dirty="0">
              <a:solidFill>
                <a:schemeClr val="tx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gli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 per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discutere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l'uso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prodotti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Presentazione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un HCP di un </a:t>
            </a:r>
            <a:b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nuovo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prodotto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produttore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ha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organizzato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eventi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formativi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Helvetica"/>
              <a:buChar char="●"/>
            </a:pP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accordo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base al quale un HCP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fornisce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servizi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consulenza</a:t>
            </a:r>
            <a:endParaRPr sz="20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92" name="Google Shape;192;p20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Interazioni con HCP</a:t>
            </a:r>
            <a:endParaRPr sz="24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19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" name="Google Shape;198;p20">
            <a:extLst>
              <a:ext uri="{FF2B5EF4-FFF2-40B4-BE49-F238E27FC236}">
                <a16:creationId xmlns:a16="http://schemas.microsoft.com/office/drawing/2014/main" id="{34667090-D67E-4038-A00F-4A6A4727633F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" name="Google Shape;199;p20">
            <a:extLst>
              <a:ext uri="{FF2B5EF4-FFF2-40B4-BE49-F238E27FC236}">
                <a16:creationId xmlns:a16="http://schemas.microsoft.com/office/drawing/2014/main" id="{5648B58B-2520-4D87-8A24-4DFB02BEC91B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4" name="Google Shape;200;p20">
            <a:extLst>
              <a:ext uri="{FF2B5EF4-FFF2-40B4-BE49-F238E27FC236}">
                <a16:creationId xmlns:a16="http://schemas.microsoft.com/office/drawing/2014/main" id="{26021B93-4DA6-4628-822A-9C3108516AF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3E7DE80-0B05-46DB-B8F0-78049E1A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44" y="1949202"/>
            <a:ext cx="4424218" cy="23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08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3245051"/>
            <a:ext cx="9545600" cy="27184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7450052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8985917" y="3245153"/>
            <a:ext cx="2561600" cy="27184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/>
            <a:endParaRPr sz="1867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401375" y="4169003"/>
            <a:ext cx="7752000" cy="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/>
            <a:r>
              <a:rPr lang="en-us" sz="3200" b="1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Anti-</a:t>
            </a:r>
            <a:r>
              <a:rPr lang="en-us" sz="3200" b="1" dirty="0" err="1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concussione</a:t>
            </a:r>
            <a:r>
              <a:rPr lang="en-us" sz="3200" b="1" dirty="0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 e anti-</a:t>
            </a:r>
            <a:r>
              <a:rPr lang="en-us" sz="3200" b="1" dirty="0" err="1">
                <a:solidFill>
                  <a:srgbClr val="FFFFFF"/>
                </a:solidFill>
                <a:latin typeface="+mj-lt"/>
                <a:ea typeface="Helvetica Neue"/>
                <a:cs typeface="Helvetica Neue"/>
                <a:sym typeface="Helvetica Neue"/>
              </a:rPr>
              <a:t>corruzione</a:t>
            </a:r>
            <a:endParaRPr lang="en-us" sz="3200" b="1" dirty="0">
              <a:solidFill>
                <a:srgbClr val="FFFFFF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Interazioni con HCP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(Formative)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20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330770"/>
            <a:ext cx="5602705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 supporto formativo può essere fornito per quanto segue:</a:t>
            </a:r>
            <a:endParaRPr sz="16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Luoghi appropriati </a:t>
            </a:r>
            <a:endParaRPr sz="16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Sede adatta</a:t>
            </a:r>
            <a:endParaRPr sz="16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Viaggio ragionevole (economico o standard)​</a:t>
            </a:r>
            <a:endParaRPr sz="160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Agenda idonea (programma scientifico)</a:t>
            </a:r>
            <a:endParaRPr sz="160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1687790" y="3565558"/>
            <a:ext cx="6168183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supporto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formativo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non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può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fornito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quanto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segue: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Luoghi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inappropriati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(ad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resort in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località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balneari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sciistiche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villaggi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turistici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Hotel di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lusso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Ospiti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accompagnatori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(non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può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pagare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organizzare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)​</a:t>
            </a:r>
            <a:endParaRPr sz="16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Intrattenimento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sport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offerti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(ad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golf,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casinò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b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visite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turistiche</a:t>
            </a:r>
            <a:r>
              <a:rPr lang="en-us" sz="16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</a:t>
            </a:r>
            <a:endParaRPr sz="1600" b="1" dirty="0">
              <a:solidFill>
                <a:schemeClr val="dk2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10" name="Google Shape;210;p21"/>
          <p:cNvSpPr/>
          <p:nvPr/>
        </p:nvSpPr>
        <p:spPr>
          <a:xfrm>
            <a:off x="1687789" y="1168926"/>
            <a:ext cx="2235281" cy="331841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Si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può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 fare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569803" y="3108733"/>
            <a:ext cx="3090687" cy="35850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Non </a:t>
            </a:r>
            <a:r>
              <a:rPr lang="en-us" sz="2400" b="1" dirty="0" err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si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può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 fare</a:t>
            </a:r>
            <a:endParaRPr sz="2400" b="1" dirty="0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336" y="2070529"/>
            <a:ext cx="3355193" cy="224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485847" y="888972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485847" y="2875349"/>
            <a:ext cx="1201943" cy="14524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Interazioni con HCP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(Formative)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21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1687790" y="1578234"/>
            <a:ext cx="6752400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viaggi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possono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offerti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nel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rispetto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seguenti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linee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guida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nell'ambito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scambio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buona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fede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informazioni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scientifiche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educative o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aziendali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contenimento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spese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viaggio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prevede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la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classe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economica</a:t>
            </a:r>
            <a:endParaRPr lang="en-us" sz="155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possono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offerti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occasione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presentazione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buona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fede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informazioni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commerciali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educative o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scientifiche</a:t>
            </a:r>
            <a:endParaRPr lang="en-us" sz="155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Luogo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idoneo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presentazione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commerciale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ed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educativa</a:t>
            </a:r>
            <a:endParaRPr lang="en-us" sz="155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Regali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modesti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a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beneficio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pazienti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ed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educativi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(ad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libri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testo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medicina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modelli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anatomici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</a:t>
            </a:r>
          </a:p>
        </p:txBody>
      </p:sp>
      <p:sp>
        <p:nvSpPr>
          <p:cNvPr id="209" name="Google Shape;209;p21"/>
          <p:cNvSpPr/>
          <p:nvPr/>
        </p:nvSpPr>
        <p:spPr>
          <a:xfrm>
            <a:off x="1687790" y="3919516"/>
            <a:ext cx="6168183" cy="1758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Quanto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segue non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può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fornito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HCP:</a:t>
            </a: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viaggi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coniugi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ospiti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degli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HCP o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qualsiasi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altra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persona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senza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interesse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buona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fede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l'evento</a:t>
            </a:r>
            <a:endParaRPr lang="en-us" sz="155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HCP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non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favoriscono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discussioni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commerciali</a:t>
            </a:r>
            <a:endParaRPr lang="en-us" sz="155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Regali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non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educativi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(ad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fiori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vino, </a:t>
            </a:r>
            <a:r>
              <a:rPr lang="en-us" sz="155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contanti</a:t>
            </a:r>
            <a:r>
              <a:rPr lang="en-us" sz="155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</a:t>
            </a:r>
          </a:p>
        </p:txBody>
      </p:sp>
      <p:sp>
        <p:nvSpPr>
          <p:cNvPr id="210" name="Google Shape;210;p21"/>
          <p:cNvSpPr/>
          <p:nvPr/>
        </p:nvSpPr>
        <p:spPr>
          <a:xfrm>
            <a:off x="1736966" y="949183"/>
            <a:ext cx="2141860" cy="30326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Si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può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 fare</a:t>
            </a:r>
            <a:endParaRPr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211" name="Google Shape;211;p21"/>
          <p:cNvSpPr/>
          <p:nvPr/>
        </p:nvSpPr>
        <p:spPr>
          <a:xfrm>
            <a:off x="1791028" y="3689165"/>
            <a:ext cx="3223423" cy="372148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Non </a:t>
            </a:r>
            <a:r>
              <a:rPr lang="en-us" sz="2400" b="1" dirty="0" err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si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può</a:t>
            </a: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 fare</a:t>
            </a:r>
            <a:endParaRPr sz="2400" b="1" dirty="0">
              <a:solidFill>
                <a:srgbClr val="C00000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Google Shape;198;p20">
            <a:extLst>
              <a:ext uri="{FF2B5EF4-FFF2-40B4-BE49-F238E27FC236}">
                <a16:creationId xmlns:a16="http://schemas.microsoft.com/office/drawing/2014/main" id="{94996728-5624-46A8-B39C-FEA5013EFAD5}"/>
              </a:ext>
            </a:extLst>
          </p:cNvPr>
          <p:cNvSpPr/>
          <p:nvPr/>
        </p:nvSpPr>
        <p:spPr>
          <a:xfrm>
            <a:off x="839098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 pubblici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5" name="Google Shape;199;p20">
            <a:extLst>
              <a:ext uri="{FF2B5EF4-FFF2-40B4-BE49-F238E27FC236}">
                <a16:creationId xmlns:a16="http://schemas.microsoft.com/office/drawing/2014/main" id="{50262E9F-7616-41E9-AB28-6573B5785C9D}"/>
              </a:ext>
            </a:extLst>
          </p:cNvPr>
          <p:cNvSpPr/>
          <p:nvPr/>
        </p:nvSpPr>
        <p:spPr>
          <a:xfrm>
            <a:off x="4270247" y="5702025"/>
            <a:ext cx="3783600" cy="461700"/>
          </a:xfrm>
          <a:prstGeom prst="chevron">
            <a:avLst>
              <a:gd name="adj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Sub-distributori/agenti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6" name="Google Shape;200;p20">
            <a:extLst>
              <a:ext uri="{FF2B5EF4-FFF2-40B4-BE49-F238E27FC236}">
                <a16:creationId xmlns:a16="http://schemas.microsoft.com/office/drawing/2014/main" id="{B5AE87CF-47CB-497D-80A5-B4C43FB1B865}"/>
              </a:ext>
            </a:extLst>
          </p:cNvPr>
          <p:cNvSpPr/>
          <p:nvPr/>
        </p:nvSpPr>
        <p:spPr>
          <a:xfrm>
            <a:off x="7541714" y="5702024"/>
            <a:ext cx="3783600" cy="757769"/>
          </a:xfrm>
          <a:prstGeom prst="chevron">
            <a:avLst>
              <a:gd name="adj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Interazioni con HCP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6" name="Picture 5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E26B42A-B87D-4331-BACE-2153CE6DD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585758" y="742844"/>
            <a:ext cx="1151208" cy="1452473"/>
          </a:xfrm>
          <a:prstGeom prst="rect">
            <a:avLst/>
          </a:prstGeom>
        </p:spPr>
      </p:pic>
      <p:pic>
        <p:nvPicPr>
          <p:cNvPr id="8" name="Picture 7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0C62C886-A7C0-499C-AE8C-B11D14E5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589086" y="3466380"/>
            <a:ext cx="1201943" cy="1452474"/>
          </a:xfrm>
          <a:prstGeom prst="rect">
            <a:avLst/>
          </a:prstGeom>
        </p:spPr>
      </p:pic>
      <p:pic>
        <p:nvPicPr>
          <p:cNvPr id="17" name="Google Shape;226;p22">
            <a:extLst>
              <a:ext uri="{FF2B5EF4-FFF2-40B4-BE49-F238E27FC236}">
                <a16:creationId xmlns:a16="http://schemas.microsoft.com/office/drawing/2014/main" id="{903CD5E6-29A6-4ECE-96E0-8D22239200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10600" y="2195317"/>
            <a:ext cx="2569509" cy="19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Conformità alle leggi e ai regolamenti 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ABAC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22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144" y="2374007"/>
            <a:ext cx="3825766" cy="28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474236" y="2179598"/>
            <a:ext cx="6221447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Parlare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proprio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supervisore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merito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qualsiasi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dubbio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sulla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conformità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propria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(o di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altri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regolamenti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ABAC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Fare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riferimento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Codici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Etici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del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settore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525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525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Contattare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hotline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etiche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aziende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 le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distribuiscono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prodotti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208005-398F-4D8B-81D0-D773934FF514}"/>
              </a:ext>
            </a:extLst>
          </p:cNvPr>
          <p:cNvSpPr txBox="1"/>
          <p:nvPr/>
        </p:nvSpPr>
        <p:spPr>
          <a:xfrm>
            <a:off x="474236" y="1592952"/>
            <a:ext cx="1118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Cosa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può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fare in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caso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domande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dubbi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Conformità alle leggi e ai regolamenti 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ABAC</a:t>
            </a:r>
            <a:endParaRPr sz="20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8" name="Google Shape;23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23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225" y="1795035"/>
            <a:ext cx="4190727" cy="27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Google Shape;241;p23"/>
          <p:cNvSpPr/>
          <p:nvPr/>
        </p:nvSpPr>
        <p:spPr>
          <a:xfrm>
            <a:off x="585121" y="1871007"/>
            <a:ext cx="6201104" cy="27936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È </a:t>
            </a:r>
            <a:r>
              <a:rPr lang="en-us" sz="32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responsabilità</a:t>
            </a: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3200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ognuno</a:t>
            </a: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comprendere</a:t>
            </a: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 </a:t>
            </a:r>
            <a:r>
              <a:rPr lang="en-us" sz="3200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rispettare</a:t>
            </a: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3200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 </a:t>
            </a:r>
            <a:r>
              <a:rPr lang="en-us" sz="3200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regolamenti</a:t>
            </a:r>
            <a:r>
              <a:rPr lang="en-us" sz="3200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ABAC </a:t>
            </a:r>
            <a:r>
              <a:rPr lang="en-us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a </a:t>
            </a:r>
            <a:r>
              <a:rPr lang="en-us" sz="32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livello</a:t>
            </a:r>
            <a:r>
              <a:rPr lang="en-us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globale</a:t>
            </a:r>
            <a:r>
              <a:rPr lang="en-us" sz="32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e locale</a:t>
            </a:r>
            <a:endParaRPr sz="3200" dirty="0">
              <a:solidFill>
                <a:schemeClr val="bg2"/>
              </a:solidFill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66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Concussione e corruzione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(definizioni)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190364" y="1413463"/>
            <a:ext cx="4573365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Arial Black" panose="020B0A04020102020204" pitchFamily="34" charset="0"/>
                <a:cs typeface="Helvetica" panose="020B0604020202020204" pitchFamily="34" charset="0"/>
              </a:rPr>
              <a:t>Cos'è</a:t>
            </a:r>
            <a:r>
              <a:rPr lang="en-us" sz="2800" b="1" dirty="0">
                <a:latin typeface="Arial Black" panose="020B0A04020102020204" pitchFamily="34" charset="0"/>
                <a:cs typeface="Helvetica" panose="020B0604020202020204" pitchFamily="34" charset="0"/>
              </a:rPr>
              <a:t> la </a:t>
            </a:r>
            <a:r>
              <a:rPr lang="en-us" sz="2800" b="1" dirty="0" err="1">
                <a:latin typeface="Arial Black" panose="020B0A04020102020204" pitchFamily="34" charset="0"/>
                <a:cs typeface="Helvetica" panose="020B0604020202020204" pitchFamily="34" charset="0"/>
              </a:rPr>
              <a:t>corruzione</a:t>
            </a:r>
            <a:r>
              <a:rPr lang="en-us" sz="2800" b="1" dirty="0">
                <a:latin typeface="Arial Black" panose="020B0A04020102020204" pitchFamily="34" charset="0"/>
                <a:cs typeface="Helvetica" panose="020B0604020202020204" pitchFamily="34" charset="0"/>
              </a:rPr>
              <a:t>?</a:t>
            </a:r>
            <a:endParaRPr sz="2800" b="1" dirty="0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87343" y="2670150"/>
            <a:ext cx="5096457" cy="15177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comportamento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disonesto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illegale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soprattutto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da parte </a:t>
            </a:r>
            <a:b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 chi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occupa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posizioni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potere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La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corruzione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può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comprendere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atti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come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4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Tangenti</a:t>
            </a:r>
            <a:endParaRPr sz="24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Bustarelle</a:t>
            </a:r>
            <a:endParaRPr sz="24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346075" lvl="0" indent="-346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4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Abuso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cariche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pubbliche</a:t>
            </a:r>
            <a:endParaRPr sz="2400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3800" y="1413463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4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Concussione e corruzione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(definizioni)</a:t>
            </a:r>
            <a:endParaRPr sz="22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78677" y="1347410"/>
            <a:ext cx="4422820" cy="365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latin typeface="Arial Black" panose="020B0A04020102020204" pitchFamily="34" charset="0"/>
                <a:cs typeface="Helvetica" panose="020B0604020202020204" pitchFamily="34" charset="0"/>
              </a:rPr>
              <a:t>Che</a:t>
            </a:r>
            <a:r>
              <a:rPr lang="en-us" sz="2400" b="1" dirty="0">
                <a:latin typeface="Arial Black" panose="020B0A040201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  <a:cs typeface="Helvetica" panose="020B0604020202020204" pitchFamily="34" charset="0"/>
              </a:rPr>
              <a:t>cos'è</a:t>
            </a:r>
            <a:r>
              <a:rPr lang="en-us" sz="2400" b="1" dirty="0">
                <a:latin typeface="Arial Black" panose="020B0A040201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  <a:cs typeface="Helvetica" panose="020B0604020202020204" pitchFamily="34" charset="0"/>
              </a:rPr>
              <a:t>una</a:t>
            </a:r>
            <a:r>
              <a:rPr lang="en-us" sz="2400" b="1" dirty="0">
                <a:latin typeface="Arial Black" panose="020B0A04020102020204" pitchFamily="34" charset="0"/>
                <a:cs typeface="Helvetica" panose="020B0604020202020204" pitchFamily="34" charset="0"/>
              </a:rPr>
              <a:t> </a:t>
            </a:r>
            <a:r>
              <a:rPr lang="en-us" sz="2400" b="1" dirty="0" err="1">
                <a:latin typeface="Arial Black" panose="020B0A04020102020204" pitchFamily="34" charset="0"/>
                <a:cs typeface="Helvetica" panose="020B0604020202020204" pitchFamily="34" charset="0"/>
              </a:rPr>
              <a:t>tangente</a:t>
            </a:r>
            <a:r>
              <a:rPr lang="en-us" sz="2400" b="1" dirty="0">
                <a:latin typeface="Arial Black" panose="020B0A04020102020204" pitchFamily="34" charset="0"/>
                <a:cs typeface="Helvetica" panose="020B0604020202020204" pitchFamily="34" charset="0"/>
              </a:rPr>
              <a:t>?</a:t>
            </a:r>
            <a:endParaRPr sz="2400" b="1" dirty="0">
              <a:latin typeface="Arial Black" panose="020B0A04020102020204" pitchFamily="34" charset="0"/>
              <a:cs typeface="Helvetica" panose="020B0604020202020204" pitchFamily="34" charset="0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560752" y="2568965"/>
            <a:ext cx="5070496" cy="22973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Un'offerta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promessa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un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accordo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elargire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ricevere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pagamento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direttamente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indirettamente</a:t>
            </a:r>
            <a:r>
              <a:rPr lang="en-us" sz="18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 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qualsiasi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oggetto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valore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; ​</a:t>
            </a: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o da un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funzionario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pubblico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 un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privato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; e ​</a:t>
            </a: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lvl="0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 fine di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ottenere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mantenere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opportunità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lavorative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assicurarsi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vantaggio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commerciale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improprio</a:t>
            </a:r>
            <a:endParaRPr lang="en-us"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231775" indent="-231775"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Con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l'intenzione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indurre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destinatario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ad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abusare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della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propria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posizione</a:t>
            </a:r>
            <a:r>
              <a:rPr lang="en-us" sz="1800" dirty="0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cs typeface="Helvetica" panose="020B0604020202020204" pitchFamily="34" charset="0"/>
              </a:rPr>
              <a:t>ufficiale</a:t>
            </a:r>
            <a:endParaRPr sz="1800" dirty="0">
              <a:solidFill>
                <a:schemeClr val="dk1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248" y="1529387"/>
            <a:ext cx="5697725" cy="379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98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179966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Leggi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materia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concussione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corruzione</a:t>
            </a:r>
            <a:endParaRPr sz="22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5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78979" y="2563508"/>
            <a:ext cx="5707142" cy="19203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materia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concussione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corruzione</a:t>
            </a:r>
            <a:endParaRPr sz="2800" b="1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Quasi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tutti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Paesi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hanno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severe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</a:p>
          <a:p>
            <a:pPr marL="152400" lvl="0" algn="l" defTabSz="46196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	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vietano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concussione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la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corruzione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>
              <a:lnSpc>
                <a:spcPct val="115000"/>
              </a:lnSpc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seguito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alcuni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esempi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regolamenti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anti-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concussione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anti-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corruzione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 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525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Foreign Corrupt Practices Act ("FCPA")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degli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Stati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Uniti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525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il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Bribery Act 2010 del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Unito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</a:p>
          <a:p>
            <a:pPr marL="60960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	("UK Bribery Act")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Entrambe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queste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leggi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applicano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livello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mondiale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6164870" y="2378449"/>
            <a:ext cx="5648151" cy="1293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Conseguenze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28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violazioni</a:t>
            </a:r>
            <a:r>
              <a:rPr lang="en-us" sz="2800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Procedimenti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penali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Danni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alla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reputazione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Sanzioni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civili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amministrative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(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anche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personali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Esclusione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dagli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appalti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pubblici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Risoluzione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contratti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accordi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commerciali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2567CC6-B2F8-4D72-BE18-DBDC5AE4971C}"/>
              </a:ext>
            </a:extLst>
          </p:cNvPr>
          <p:cNvCxnSpPr/>
          <p:nvPr/>
        </p:nvCxnSpPr>
        <p:spPr>
          <a:xfrm>
            <a:off x="6095954" y="1396182"/>
            <a:ext cx="0" cy="4552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/>
        </p:nvSpPr>
        <p:spPr>
          <a:xfrm>
            <a:off x="2719754" y="135721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Leggi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materia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concussione</a:t>
            </a: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b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</a:br>
            <a:r>
              <a:rPr lang="en-us" sz="22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</a:t>
            </a:r>
            <a:r>
              <a:rPr lang="en-us" sz="22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corruzione</a:t>
            </a:r>
            <a:endParaRPr sz="22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6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13264" y="1414048"/>
            <a:ext cx="5489100" cy="3184714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Codici</a:t>
            </a:r>
            <a:r>
              <a:rPr lang="en-us" sz="24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etici</a:t>
            </a:r>
            <a:r>
              <a:rPr lang="en-us" sz="2400" b="1" dirty="0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400" b="1" dirty="0" err="1">
                <a:solidFill>
                  <a:schemeClr val="dk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settore</a:t>
            </a:r>
            <a:endParaRPr sz="2400" dirty="0">
              <a:solidFill>
                <a:schemeClr val="dk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seconda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della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zona in cui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opera,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potrebbero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applicati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seguenti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b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codici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settore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</a:t>
            </a: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MedTech</a:t>
            </a:r>
            <a:r>
              <a:rPr lang="en-us" sz="18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Europe</a:t>
            </a: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 panose="02070309020205020404" pitchFamily="49" charset="0"/>
              <a:buChar char="o"/>
            </a:pPr>
            <a:r>
              <a:rPr lang="en-us" sz="18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AdvaMed</a:t>
            </a:r>
            <a:endParaRPr sz="18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Entrambi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codici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esortano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membri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ad </a:t>
            </a:r>
            <a:r>
              <a:rPr lang="en-us" sz="1800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applicare</a:t>
            </a:r>
            <a:r>
              <a:rPr lang="en-us" sz="180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80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più</a:t>
            </a:r>
            <a:r>
              <a:rPr lang="en-us" sz="180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elevati</a:t>
            </a:r>
            <a:r>
              <a:rPr lang="en-us" sz="1800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standard </a:t>
            </a:r>
            <a:r>
              <a:rPr lang="en-us" sz="1800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etici</a:t>
            </a:r>
            <a:endParaRPr sz="18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"/>
              <a:buChar char="●"/>
            </a:pP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Ulteriori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codici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possono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essere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implementati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livello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regionale</a:t>
            </a:r>
            <a:r>
              <a:rPr lang="en-us" sz="1800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800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statale</a:t>
            </a:r>
            <a:endParaRPr sz="1800" b="1"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853" y="4819828"/>
            <a:ext cx="2232908" cy="77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380" y="5439426"/>
            <a:ext cx="2578749" cy="56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6" name="Google Shape;116;p13"/>
          <p:cNvSpPr/>
          <p:nvPr/>
        </p:nvSpPr>
        <p:spPr>
          <a:xfrm>
            <a:off x="7070204" y="2176626"/>
            <a:ext cx="4803900" cy="329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Leggi locali</a:t>
            </a: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[Includere qui le descrizioni delle leggi locali e delle relative sanzioni.]</a:t>
            </a:r>
            <a:endParaRPr sz="1200" b="1">
              <a:solidFill>
                <a:srgbClr val="FF0000"/>
              </a:solidFill>
              <a:highlight>
                <a:srgbClr val="FFFF00"/>
              </a:highlight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11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Procedure consigliate di settore</a:t>
            </a:r>
            <a:endParaRPr sz="2400" b="1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7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896810" y="1345588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Considerare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sempre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l'immagine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la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percezione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del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settore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quando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interagisce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gli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operatori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sanitari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("HCP"), le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organizzazioni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sanitarie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("HCO") e/o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funzionari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b="1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pubblici</a:t>
            </a:r>
            <a:r>
              <a:rPr lang="en-us" b="1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("GO")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(ad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niente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hotel o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lusso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biglietti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aerei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prima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classe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dirty="0" err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intrattenimento</a:t>
            </a:r>
            <a:r>
              <a:rPr lang="en-us" dirty="0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)</a:t>
            </a:r>
            <a:endParaRPr dirty="0"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863650" y="135451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Immagine</a:t>
            </a:r>
            <a:r>
              <a:rPr lang="en-us" sz="18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18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percezione</a:t>
            </a:r>
            <a:endParaRPr sz="1800" b="1" dirty="0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6" name="Google Shape;126;p14"/>
          <p:cNvSpPr/>
          <p:nvPr/>
        </p:nvSpPr>
        <p:spPr>
          <a:xfrm>
            <a:off x="3896810" y="400282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 pagamenti</a:t>
            </a:r>
            <a:r>
              <a:rPr lang="en-us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erogati agli HCP per un servizio devono essere </a:t>
            </a:r>
            <a:r>
              <a:rPr lang="en-us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pari al valore equo di mercato ("FMV")</a:t>
            </a:r>
            <a:r>
              <a:rPr lang="en-us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del servizio</a:t>
            </a:r>
            <a:endParaRPr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7" name="Google Shape;127;p14"/>
          <p:cNvSpPr/>
          <p:nvPr/>
        </p:nvSpPr>
        <p:spPr>
          <a:xfrm>
            <a:off x="863650" y="4013669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Valore equo di mercato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3896810" y="5350302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La documentazione sufficiente</a:t>
            </a:r>
            <a:r>
              <a:rPr lang="en-us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che indichi le finalità dell'interazione e relativa al servizio reso, è richiesta per </a:t>
            </a:r>
            <a:r>
              <a:rPr lang="en-us" b="1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motivare la necessità di un'interazione</a:t>
            </a:r>
            <a:r>
              <a:rPr lang="en-us"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con HCP, HCO e GO (vedere la diapositiva successiva per maggiori dettagli)</a:t>
            </a:r>
            <a:endParaRPr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63650" y="5340207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Conservazione</a:t>
            </a:r>
            <a:r>
              <a:rPr lang="en-us" sz="18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800" b="1" dirty="0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registri</a:t>
            </a:r>
            <a:endParaRPr sz="1800" b="1" dirty="0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3896810" y="2668105"/>
            <a:ext cx="7094100" cy="109728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03225"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Le interazioni con HCP, HCO e GO non devono essere utilizzate per influenzare le decisioni di acquisto.</a:t>
            </a:r>
            <a:r>
              <a:rPr lang="en-us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interazioni devono essere conformi alle leggi e ai regolamenti locali (Nota: in alcuni Paesi, gli HCP sono considerati funzionari stranieri)</a:t>
            </a:r>
            <a:endParaRPr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25" name="Google Shape;125;p14"/>
          <p:cNvSpPr/>
          <p:nvPr/>
        </p:nvSpPr>
        <p:spPr>
          <a:xfrm>
            <a:off x="863650" y="2677036"/>
            <a:ext cx="3258600" cy="1097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3449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bg2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Influenza</a:t>
            </a:r>
            <a:endParaRPr sz="1800" b="1">
              <a:solidFill>
                <a:schemeClr val="bg2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 rot="5400000">
            <a:off x="5534405" y="-2098199"/>
            <a:ext cx="1123200" cy="53196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Corretta conservazione dei registri</a:t>
            </a:r>
            <a:endParaRPr sz="2000" b="1" i="0" u="none" strike="noStrike" cap="none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8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915043" y="4794412"/>
            <a:ext cx="6063822" cy="13191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Non si deve:</a:t>
            </a:r>
            <a:endParaRPr sz="20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Creare o fornire registri o documentazione falsi​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Classificare i registri in modo improprio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Mantenere conti o registri non ufficiali</a:t>
            </a:r>
            <a:endParaRPr sz="200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915044" y="2914723"/>
            <a:ext cx="6063822" cy="11829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 </a:t>
            </a:r>
            <a:r>
              <a:rPr lang="en-us" sz="20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deve</a:t>
            </a:r>
            <a:r>
              <a:rPr lang="en-us" sz="20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: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Registrare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accuratamente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tutte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transazioni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​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Conservare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la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documentazione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supporto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le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spese</a:t>
            </a:r>
            <a:endParaRPr sz="20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Mantenere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libri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registri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separati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ciascun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produttore</a:t>
            </a:r>
            <a:endParaRPr sz="2000" b="1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40" name="Google Shape;1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5278" y="2904004"/>
            <a:ext cx="4108522" cy="281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1" name="Google Shape;141;p15"/>
          <p:cNvSpPr/>
          <p:nvPr/>
        </p:nvSpPr>
        <p:spPr>
          <a:xfrm>
            <a:off x="231228" y="1256555"/>
            <a:ext cx="11122572" cy="1006500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Mantenere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modo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accurato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libri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registri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aiuterà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voi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vostri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sub-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distributori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/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agenti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registrare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transazioni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commerciali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modo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ragionevolmente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dettagliato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e a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mantenere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un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adeguato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sistema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controlli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contabili</a:t>
            </a:r>
            <a:r>
              <a:rPr lang="en-us" sz="2100" b="1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100" b="1" dirty="0" err="1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interni</a:t>
            </a:r>
            <a:r>
              <a:rPr lang="en-us" sz="2100" dirty="0">
                <a:solidFill>
                  <a:schemeClr val="dk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.</a:t>
            </a:r>
            <a:endParaRPr sz="2100" dirty="0">
              <a:solidFill>
                <a:schemeClr val="dk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1" name="Picture 10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F52BFC62-0D51-41C2-A2B6-43EAA5FAB5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4363" r="44155">
                        <a14:foregroundMark x1="42950" y1="38262" x2="44155" y2="56659"/>
                        <a14:foregroundMark x1="44155" y1="56659" x2="42429" y2="65011"/>
                        <a14:foregroundMark x1="5601" y1="37528" x2="4363" y2="52540"/>
                        <a14:foregroundMark x1="4363" y1="52540" x2="5438" y2="58352"/>
                      </a14:backgroundRemoval>
                    </a14:imgEffect>
                  </a14:imgLayer>
                </a14:imgProps>
              </a:ext>
            </a:extLst>
          </a:blip>
          <a:srcRect r="52313"/>
          <a:stretch/>
        </p:blipFill>
        <p:spPr>
          <a:xfrm>
            <a:off x="179855" y="3039588"/>
            <a:ext cx="937549" cy="1182900"/>
          </a:xfrm>
          <a:prstGeom prst="rect">
            <a:avLst/>
          </a:prstGeom>
        </p:spPr>
      </p:pic>
      <p:pic>
        <p:nvPicPr>
          <p:cNvPr id="12" name="Picture 11" descr="A picture containing object, clipart&#10;&#10;Description automatically generated">
            <a:extLst>
              <a:ext uri="{FF2B5EF4-FFF2-40B4-BE49-F238E27FC236}">
                <a16:creationId xmlns:a16="http://schemas.microsoft.com/office/drawing/2014/main" id="{31E4C5A8-004B-449B-A6DB-187DB537B4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9" b="89955" l="55780" r="95734">
                        <a14:foregroundMark x1="56920" y1="36738" x2="55812" y2="55135"/>
                        <a14:foregroundMark x1="55812" y1="55135" x2="57571" y2="62246"/>
                        <a14:foregroundMark x1="94139" y1="40463" x2="95734" y2="54289"/>
                        <a14:foregroundMark x1="95734" y1="54289" x2="94464" y2="61738"/>
                      </a14:backgroundRemoval>
                    </a14:imgEffect>
                  </a14:imgLayer>
                </a14:imgProps>
              </a:ext>
            </a:extLst>
          </a:blip>
          <a:srcRect l="52251"/>
          <a:stretch/>
        </p:blipFill>
        <p:spPr>
          <a:xfrm>
            <a:off x="189273" y="5094788"/>
            <a:ext cx="978867" cy="1182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78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/>
        </p:nvSpPr>
        <p:spPr>
          <a:xfrm>
            <a:off x="2719754" y="224210"/>
            <a:ext cx="67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Violazioni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comuni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in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materia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di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concussione</a:t>
            </a:r>
            <a:r>
              <a:rPr lang="en-us" sz="18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dirty="0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e </a:t>
            </a:r>
            <a:r>
              <a:rPr lang="en-us" sz="1800" b="1" dirty="0" err="1">
                <a:solidFill>
                  <a:srgbClr val="AACFD0"/>
                </a:solidFill>
                <a:latin typeface="+mj-lt"/>
                <a:ea typeface="Helvetica Neue"/>
                <a:cs typeface="Helvetica" panose="020B0604020202020204" pitchFamily="34" charset="0"/>
                <a:sym typeface="Helvetica Neue"/>
              </a:rPr>
              <a:t>corruzione</a:t>
            </a:r>
            <a:endParaRPr lang="en-us" sz="1800" b="1" dirty="0">
              <a:solidFill>
                <a:srgbClr val="AACFD0"/>
              </a:solidFill>
              <a:latin typeface="+mj-lt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>
                <a:latin typeface="+mj-lt"/>
                <a:cs typeface="Helvetica" panose="020B0604020202020204" pitchFamily="34" charset="0"/>
                <a:sym typeface="Helvetica Neue"/>
              </a:rPr>
              <a:t>9</a:t>
            </a:fld>
            <a:endParaRPr>
              <a:latin typeface="+mj-lt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499041" y="2404958"/>
            <a:ext cx="6918300" cy="184042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Violazioni</a:t>
            </a:r>
            <a:r>
              <a:rPr lang="en-us" sz="2400" b="1" dirty="0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 Black" panose="020B0A04020102020204" pitchFamily="34" charset="0"/>
                <a:ea typeface="Helvetica"/>
                <a:cs typeface="Helvetica" panose="020B0604020202020204" pitchFamily="34" charset="0"/>
                <a:sym typeface="Helvetica"/>
              </a:rPr>
              <a:t>comuni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Insufficiente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formazione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relativa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alla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conformità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FCPA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fornita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ai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dipendenti</a:t>
            </a:r>
            <a:endParaRPr sz="19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Spese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per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viaggi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pasti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o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regali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non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ricevono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la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giusta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approvazione</a:t>
            </a:r>
            <a:endParaRPr sz="19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Pagamenti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in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contanti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che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eludono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le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pratiche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contabili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standard</a:t>
            </a:r>
            <a:endParaRPr sz="19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Mancata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esecuzione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una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corretta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due diligence per </a:t>
            </a:r>
            <a:b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</a:b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i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soggetti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terzi</a:t>
            </a:r>
            <a:endParaRPr sz="19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Falsificazione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fatture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compresa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la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mancanza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di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documentazione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a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supporto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delle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transazioni</a:t>
            </a:r>
            <a:endParaRPr sz="19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953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Mancata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gestione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segnali</a:t>
            </a:r>
            <a:r>
              <a:rPr lang="en-us" sz="1900" b="1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r>
              <a:rPr lang="en-us" sz="1900" b="1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d'allarme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da parte </a:t>
            </a:r>
            <a:r>
              <a:rPr lang="en-us" sz="1900" dirty="0" err="1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dei</a:t>
            </a:r>
            <a:r>
              <a:rPr lang="en-us" sz="1900" dirty="0">
                <a:solidFill>
                  <a:schemeClr val="tx1"/>
                </a:solidFill>
                <a:latin typeface="+mj-lt"/>
                <a:ea typeface="Helvetica"/>
                <a:cs typeface="Helvetica" panose="020B0604020202020204" pitchFamily="34" charset="0"/>
                <a:sym typeface="Helvetica"/>
              </a:rPr>
              <a:t> Senior Manager</a:t>
            </a:r>
            <a:endParaRPr sz="19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200" dirty="0">
              <a:solidFill>
                <a:schemeClr val="tx1"/>
              </a:solidFill>
              <a:latin typeface="+mj-lt"/>
              <a:ea typeface="Helvetica"/>
              <a:cs typeface="Helvetica" panose="020B0604020202020204" pitchFamily="34" charset="0"/>
              <a:sym typeface="Helvetica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9165" y="1502235"/>
            <a:ext cx="3465977" cy="433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1F6886C957ED4EACAEE20D2BEA442D" ma:contentTypeVersion="13" ma:contentTypeDescription="Create a new document." ma:contentTypeScope="" ma:versionID="42d10814b68912c56c074ec098fc695b">
  <xsd:schema xmlns:xsd="http://www.w3.org/2001/XMLSchema" xmlns:xs="http://www.w3.org/2001/XMLSchema" xmlns:p="http://schemas.microsoft.com/office/2006/metadata/properties" xmlns:ns2="417a1e4b-72df-449d-84f0-0965c6302828" xmlns:ns3="b79241f8-c8fe-441b-bad5-56514653fd5b" targetNamespace="http://schemas.microsoft.com/office/2006/metadata/properties" ma:root="true" ma:fieldsID="b8285a6caca785a8d6769d5622f27b7c" ns2:_="" ns3:_="">
    <xsd:import namespace="417a1e4b-72df-449d-84f0-0965c6302828"/>
    <xsd:import namespace="b79241f8-c8fe-441b-bad5-56514653f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anguag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a1e4b-72df-449d-84f0-0965c6302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anguage" ma:index="15" nillable="true" ma:displayName="Language" ma:format="Dropdown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abic-AR"/>
                    <xsd:enumeration value="Czech-CS(CZ)"/>
                    <xsd:enumeration value="Chinese-ZH(CH)"/>
                    <xsd:enumeration value="Chinese-ZH(TW)"/>
                    <xsd:enumeration value="English"/>
                    <xsd:enumeration value="Farsi-FA"/>
                    <xsd:enumeration value="French-FR"/>
                    <xsd:enumeration value="German-DE"/>
                    <xsd:enumeration value="Greek-EL"/>
                    <xsd:enumeration value="Hebrew-HE"/>
                    <xsd:enumeration value="Hungarian-HU"/>
                    <xsd:enumeration value="Italian-IT"/>
                    <xsd:enumeration value="Japanese-JA"/>
                    <xsd:enumeration value="Korean-KO"/>
                    <xsd:enumeration value="Polish-PL"/>
                    <xsd:enumeration value="Portuguese (Brazil)- PT(BR)"/>
                    <xsd:enumeration value="Spanish (Latin America)-ES(LA)"/>
                    <xsd:enumeration value="Russian-RU"/>
                    <xsd:enumeration value="Thai-TH"/>
                    <xsd:enumeration value="Turkish-TR"/>
                    <xsd:enumeration value="Vietnamese-V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241f8-c8fe-441b-bad5-56514653f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17a1e4b-72df-449d-84f0-0965c6302828" xsi:nil="true"/>
  </documentManagement>
</p:properties>
</file>

<file path=customXml/itemProps1.xml><?xml version="1.0" encoding="utf-8"?>
<ds:datastoreItem xmlns:ds="http://schemas.openxmlformats.org/officeDocument/2006/customXml" ds:itemID="{C4BE6481-E69B-41D3-A5E9-EF7C297055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88B971-39A1-4364-AAAB-C1D29F15DC95}"/>
</file>

<file path=customXml/itemProps3.xml><?xml version="1.0" encoding="utf-8"?>
<ds:datastoreItem xmlns:ds="http://schemas.openxmlformats.org/officeDocument/2006/customXml" ds:itemID="{46DBE10C-C597-44E8-A108-93158F9AB297}">
  <ds:schemaRefs>
    <ds:schemaRef ds:uri="http://purl.org/dc/terms/"/>
    <ds:schemaRef ds:uri="http://www.w3.org/XML/1998/namespace"/>
    <ds:schemaRef ds:uri="d3ed967d-d92a-4424-a53f-7c4da5d2a7ff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a124cef-80ee-4fcd-bafd-5e68c15586a5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2057</Words>
  <Application>Microsoft Office PowerPoint</Application>
  <PresentationFormat>Widescreen</PresentationFormat>
  <Paragraphs>248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Helvetica Neue</vt:lpstr>
      <vt:lpstr>Courier New</vt:lpstr>
      <vt:lpstr>Arial Black</vt:lpstr>
      <vt:lpstr>Helvetica</vt:lpstr>
      <vt:lpstr>Wingdings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Akiyoshi</dc:creator>
  <cp:lastModifiedBy>Michael, Smith</cp:lastModifiedBy>
  <cp:revision>42</cp:revision>
  <dcterms:modified xsi:type="dcterms:W3CDTF">2022-06-27T13:29:38Z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0x010100B91F6886C957ED4EACAEE20D2BEA442D</vt:lpwstr>
  </property>
  <property fmtid="{D5CDD505-2E9C-101B-9397-08002B2CF9AE}" pid="3" name="ArticulateGUID">
    <vt:lpwstr>48EF3D7A-37B3-4859-AECB-B44CDD9FC9D6</vt:lpwstr>
  </property>
  <property fmtid="{D5CDD505-2E9C-101B-9397-08002B2CF9AE}" pid="4" name="ArticulatePath">
    <vt:lpwstr>IC Resource Center - DRAFT Anti-Bribery_Anti-Corruption Training</vt:lpwstr>
  </property>
</Properties>
</file>