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 id="2147483682" r:id="rId5"/>
  </p:sldMasterIdLst>
  <p:notesMasterIdLst>
    <p:notesMasterId r:id="rId12"/>
  </p:notesMasterIdLst>
  <p:sldIdLst>
    <p:sldId id="256" r:id="rId6"/>
    <p:sldId id="257" r:id="rId7"/>
    <p:sldId id="262" r:id="rId8"/>
    <p:sldId id="263" r:id="rId9"/>
    <p:sldId id="264" r:id="rId10"/>
    <p:sldId id="265"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Helvetica" panose="020B060402020202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SimSun" panose="02010600030101010101" pitchFamily="2" charset="-122"/>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Christie" initials="SC" lastIdx="3" clrIdx="0">
    <p:extLst>
      <p:ext uri="{19B8F6BF-5375-455C-9EA6-DF929625EA0E}">
        <p15:presenceInfo xmlns:p15="http://schemas.microsoft.com/office/powerpoint/2012/main" userId="Shannon Chris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A19303-0F63-D63A-B859-6E8F5EE1C3ED}" v="3" dt="2020-05-26T17:24:04.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51" autoAdjust="0"/>
  </p:normalViewPr>
  <p:slideViewPr>
    <p:cSldViewPr snapToGrid="0">
      <p:cViewPr varScale="1">
        <p:scale>
          <a:sx n="142" d="100"/>
          <a:sy n="142" d="100"/>
        </p:scale>
        <p:origin x="714"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9.fntdata"/><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7.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ty, Nicole" userId="S::nicole.petty@stryker.com::a10eacaa-72dd-47fe-8508-9f8f0fdb59bc" providerId="AD" clId="Web-{40A19303-0F63-D63A-B859-6E8F5EE1C3ED}"/>
    <pc:docChg chg="modSld">
      <pc:chgData name="Petty, Nicole" userId="S::nicole.petty@stryker.com::a10eacaa-72dd-47fe-8508-9f8f0fdb59bc" providerId="AD" clId="Web-{40A19303-0F63-D63A-B859-6E8F5EE1C3ED}" dt="2020-05-26T17:24:04.526" v="2" actId="20577"/>
      <pc:docMkLst>
        <pc:docMk/>
      </pc:docMkLst>
      <pc:sldChg chg="modSp">
        <pc:chgData name="Petty, Nicole" userId="S::nicole.petty@stryker.com::a10eacaa-72dd-47fe-8508-9f8f0fdb59bc" providerId="AD" clId="Web-{40A19303-0F63-D63A-B859-6E8F5EE1C3ED}" dt="2020-05-26T17:24:04.526" v="2" actId="20577"/>
        <pc:sldMkLst>
          <pc:docMk/>
          <pc:sldMk cId="3238229039" sldId="265"/>
        </pc:sldMkLst>
        <pc:spChg chg="mod">
          <ac:chgData name="Petty, Nicole" userId="S::nicole.petty@stryker.com::a10eacaa-72dd-47fe-8508-9f8f0fdb59bc" providerId="AD" clId="Web-{40A19303-0F63-D63A-B859-6E8F5EE1C3ED}" dt="2020-05-26T17:24:04.526" v="2" actId="20577"/>
          <ac:spMkLst>
            <pc:docMk/>
            <pc:sldMk cId="3238229039" sldId="265"/>
            <ac:spMk id="5" creationId="{00000000-0000-0000-0000-000000000000}"/>
          </ac:spMkLst>
        </pc:spChg>
      </pc:sldChg>
    </pc:docChg>
  </pc:docChgLst>
  <pc:docChgLst>
    <pc:chgData name="Horrocks, Chris" userId="14412bd66e142db8" providerId="OrgId" clId="{8F231AAB-C9B8-4F1E-BEC8-11E8CD75CAD7}"/>
    <pc:docChg chg="custSel modSld">
      <pc:chgData name="Horrocks, Chris" userId="14412bd66e142db8" providerId="OrgId" clId="{8F231AAB-C9B8-4F1E-BEC8-11E8CD75CAD7}" dt="2019-08-09T12:05:29.763" v="139" actId="6549"/>
      <pc:docMkLst>
        <pc:docMk/>
      </pc:docMkLst>
      <pc:sldChg chg="addSp delSp modSp delCm">
        <pc:chgData name="Horrocks, Chris" userId="14412bd66e142db8" providerId="OrgId" clId="{8F231AAB-C9B8-4F1E-BEC8-11E8CD75CAD7}" dt="2019-08-09T12:05:00.760" v="138" actId="6549"/>
        <pc:sldMkLst>
          <pc:docMk/>
          <pc:sldMk cId="0" sldId="256"/>
        </pc:sldMkLst>
        <pc:spChg chg="mod topLvl">
          <ac:chgData name="Horrocks, Chris" userId="14412bd66e142db8" providerId="OrgId" clId="{8F231AAB-C9B8-4F1E-BEC8-11E8CD75CAD7}" dt="2019-08-09T12:05:00.760" v="138" actId="6549"/>
          <ac:spMkLst>
            <pc:docMk/>
            <pc:sldMk cId="0" sldId="256"/>
            <ac:spMk id="200" creationId="{00000000-0000-0000-0000-000000000000}"/>
          </ac:spMkLst>
        </pc:spChg>
        <pc:spChg chg="mod topLvl">
          <ac:chgData name="Horrocks, Chris" userId="14412bd66e142db8" providerId="OrgId" clId="{8F231AAB-C9B8-4F1E-BEC8-11E8CD75CAD7}" dt="2019-08-05T00:17:44.346" v="71" actId="20577"/>
          <ac:spMkLst>
            <pc:docMk/>
            <pc:sldMk cId="0" sldId="256"/>
            <ac:spMk id="204" creationId="{00000000-0000-0000-0000-000000000000}"/>
          </ac:spMkLst>
        </pc:spChg>
        <pc:spChg chg="mod topLvl">
          <ac:chgData name="Horrocks, Chris" userId="14412bd66e142db8" providerId="OrgId" clId="{8F231AAB-C9B8-4F1E-BEC8-11E8CD75CAD7}" dt="2019-08-05T00:17:10.939" v="42" actId="20577"/>
          <ac:spMkLst>
            <pc:docMk/>
            <pc:sldMk cId="0" sldId="256"/>
            <ac:spMk id="207" creationId="{00000000-0000-0000-0000-000000000000}"/>
          </ac:spMkLst>
        </pc:spChg>
        <pc:spChg chg="mod topLvl">
          <ac:chgData name="Horrocks, Chris" userId="14412bd66e142db8" providerId="OrgId" clId="{8F231AAB-C9B8-4F1E-BEC8-11E8CD75CAD7}" dt="2019-08-04T22:29:17.229" v="36" actId="14100"/>
          <ac:spMkLst>
            <pc:docMk/>
            <pc:sldMk cId="0" sldId="256"/>
            <ac:spMk id="210" creationId="{00000000-0000-0000-0000-000000000000}"/>
          </ac:spMkLst>
        </pc:spChg>
        <pc:grpChg chg="add mod">
          <ac:chgData name="Horrocks, Chris" userId="14412bd66e142db8" providerId="OrgId" clId="{8F231AAB-C9B8-4F1E-BEC8-11E8CD75CAD7}" dt="2019-08-04T22:29:25.346" v="37" actId="465"/>
          <ac:grpSpMkLst>
            <pc:docMk/>
            <pc:sldMk cId="0" sldId="256"/>
            <ac:grpSpMk id="2" creationId="{F86CEB6F-6D44-4C59-9C1D-327D1A115828}"/>
          </ac:grpSpMkLst>
        </pc:grpChg>
        <pc:grpChg chg="add mod">
          <ac:chgData name="Horrocks, Chris" userId="14412bd66e142db8" providerId="OrgId" clId="{8F231AAB-C9B8-4F1E-BEC8-11E8CD75CAD7}" dt="2019-08-04T22:29:25.346" v="37" actId="465"/>
          <ac:grpSpMkLst>
            <pc:docMk/>
            <pc:sldMk cId="0" sldId="256"/>
            <ac:grpSpMk id="3" creationId="{249693B8-C943-4BA7-881B-F760FBCFF32C}"/>
          </ac:grpSpMkLst>
        </pc:grpChg>
        <pc:grpChg chg="add mod">
          <ac:chgData name="Horrocks, Chris" userId="14412bd66e142db8" providerId="OrgId" clId="{8F231AAB-C9B8-4F1E-BEC8-11E8CD75CAD7}" dt="2019-08-04T22:29:25.346" v="37" actId="465"/>
          <ac:grpSpMkLst>
            <pc:docMk/>
            <pc:sldMk cId="0" sldId="256"/>
            <ac:grpSpMk id="4" creationId="{80DF496E-C1B7-4AFE-BDFE-A4AD7C362DE1}"/>
          </ac:grpSpMkLst>
        </pc:grpChg>
        <pc:grpChg chg="add mod">
          <ac:chgData name="Horrocks, Chris" userId="14412bd66e142db8" providerId="OrgId" clId="{8F231AAB-C9B8-4F1E-BEC8-11E8CD75CAD7}" dt="2019-08-04T22:29:25.346" v="37" actId="465"/>
          <ac:grpSpMkLst>
            <pc:docMk/>
            <pc:sldMk cId="0" sldId="256"/>
            <ac:grpSpMk id="5" creationId="{06FA5808-9C9F-4C7B-80C8-EA2EACA5F0FF}"/>
          </ac:grpSpMkLst>
        </pc:grpChg>
        <pc:grpChg chg="del">
          <ac:chgData name="Horrocks, Chris" userId="14412bd66e142db8" providerId="OrgId" clId="{8F231AAB-C9B8-4F1E-BEC8-11E8CD75CAD7}" dt="2019-08-04T22:27:51.396" v="9" actId="478"/>
          <ac:grpSpMkLst>
            <pc:docMk/>
            <pc:sldMk cId="0" sldId="256"/>
            <ac:grpSpMk id="199" creationId="{00000000-0000-0000-0000-000000000000}"/>
          </ac:grpSpMkLst>
        </pc:grpChg>
        <pc:grpChg chg="del">
          <ac:chgData name="Horrocks, Chris" userId="14412bd66e142db8" providerId="OrgId" clId="{8F231AAB-C9B8-4F1E-BEC8-11E8CD75CAD7}" dt="2019-08-04T22:28:31.246" v="23" actId="478"/>
          <ac:grpSpMkLst>
            <pc:docMk/>
            <pc:sldMk cId="0" sldId="256"/>
            <ac:grpSpMk id="202" creationId="{00000000-0000-0000-0000-000000000000}"/>
          </ac:grpSpMkLst>
        </pc:grpChg>
        <pc:grpChg chg="del">
          <ac:chgData name="Horrocks, Chris" userId="14412bd66e142db8" providerId="OrgId" clId="{8F231AAB-C9B8-4F1E-BEC8-11E8CD75CAD7}" dt="2019-08-04T22:28:11.908" v="16" actId="478"/>
          <ac:grpSpMkLst>
            <pc:docMk/>
            <pc:sldMk cId="0" sldId="256"/>
            <ac:grpSpMk id="205" creationId="{00000000-0000-0000-0000-000000000000}"/>
          </ac:grpSpMkLst>
        </pc:grpChg>
        <pc:grpChg chg="del">
          <ac:chgData name="Horrocks, Chris" userId="14412bd66e142db8" providerId="OrgId" clId="{8F231AAB-C9B8-4F1E-BEC8-11E8CD75CAD7}" dt="2019-08-04T22:29:00.966" v="32" actId="478"/>
          <ac:grpSpMkLst>
            <pc:docMk/>
            <pc:sldMk cId="0" sldId="256"/>
            <ac:grpSpMk id="208" creationId="{00000000-0000-0000-0000-000000000000}"/>
          </ac:grpSpMkLst>
        </pc:grpChg>
        <pc:picChg chg="add mod">
          <ac:chgData name="Horrocks, Chris" userId="14412bd66e142db8" providerId="OrgId" clId="{8F231AAB-C9B8-4F1E-BEC8-11E8CD75CAD7}" dt="2019-08-04T22:27:31.021" v="4" actId="1076"/>
          <ac:picMkLst>
            <pc:docMk/>
            <pc:sldMk cId="0" sldId="256"/>
            <ac:picMk id="18" creationId="{446E34FB-C7CA-4433-9C88-A77B7C1A079E}"/>
          </ac:picMkLst>
        </pc:picChg>
        <pc:picChg chg="add mod ord">
          <ac:chgData name="Horrocks, Chris" userId="14412bd66e142db8" providerId="OrgId" clId="{8F231AAB-C9B8-4F1E-BEC8-11E8CD75CAD7}" dt="2019-08-04T22:27:55.977" v="10" actId="164"/>
          <ac:picMkLst>
            <pc:docMk/>
            <pc:sldMk cId="0" sldId="256"/>
            <ac:picMk id="19" creationId="{AA80372D-59C4-4167-8BB1-013AEA6522CA}"/>
          </ac:picMkLst>
        </pc:picChg>
        <pc:picChg chg="add mod ord">
          <ac:chgData name="Horrocks, Chris" userId="14412bd66e142db8" providerId="OrgId" clId="{8F231AAB-C9B8-4F1E-BEC8-11E8CD75CAD7}" dt="2019-08-04T22:28:16.492" v="17" actId="164"/>
          <ac:picMkLst>
            <pc:docMk/>
            <pc:sldMk cId="0" sldId="256"/>
            <ac:picMk id="21" creationId="{60EACF2E-9AD4-4A39-99AD-4291B644121D}"/>
          </ac:picMkLst>
        </pc:picChg>
        <pc:picChg chg="add mod ord">
          <ac:chgData name="Horrocks, Chris" userId="14412bd66e142db8" providerId="OrgId" clId="{8F231AAB-C9B8-4F1E-BEC8-11E8CD75CAD7}" dt="2019-08-04T22:28:37.465" v="24" actId="164"/>
          <ac:picMkLst>
            <pc:docMk/>
            <pc:sldMk cId="0" sldId="256"/>
            <ac:picMk id="23" creationId="{05432A56-E2A0-435A-8768-11FB79357A6D}"/>
          </ac:picMkLst>
        </pc:picChg>
        <pc:picChg chg="add mod ord">
          <ac:chgData name="Horrocks, Chris" userId="14412bd66e142db8" providerId="OrgId" clId="{8F231AAB-C9B8-4F1E-BEC8-11E8CD75CAD7}" dt="2019-08-04T22:29:05.918" v="33" actId="164"/>
          <ac:picMkLst>
            <pc:docMk/>
            <pc:sldMk cId="0" sldId="256"/>
            <ac:picMk id="25" creationId="{F1AF5F4E-3F8C-472B-A488-9D82733CEAA4}"/>
          </ac:picMkLst>
        </pc:picChg>
        <pc:picChg chg="del topLvl">
          <ac:chgData name="Horrocks, Chris" userId="14412bd66e142db8" providerId="OrgId" clId="{8F231AAB-C9B8-4F1E-BEC8-11E8CD75CAD7}" dt="2019-08-04T22:27:51.396" v="9" actId="478"/>
          <ac:picMkLst>
            <pc:docMk/>
            <pc:sldMk cId="0" sldId="256"/>
            <ac:picMk id="201" creationId="{00000000-0000-0000-0000-000000000000}"/>
          </ac:picMkLst>
        </pc:picChg>
        <pc:picChg chg="del topLvl">
          <ac:chgData name="Horrocks, Chris" userId="14412bd66e142db8" providerId="OrgId" clId="{8F231AAB-C9B8-4F1E-BEC8-11E8CD75CAD7}" dt="2019-08-04T22:28:31.246" v="23" actId="478"/>
          <ac:picMkLst>
            <pc:docMk/>
            <pc:sldMk cId="0" sldId="256"/>
            <ac:picMk id="203" creationId="{00000000-0000-0000-0000-000000000000}"/>
          </ac:picMkLst>
        </pc:picChg>
        <pc:picChg chg="del topLvl">
          <ac:chgData name="Horrocks, Chris" userId="14412bd66e142db8" providerId="OrgId" clId="{8F231AAB-C9B8-4F1E-BEC8-11E8CD75CAD7}" dt="2019-08-04T22:28:11.908" v="16" actId="478"/>
          <ac:picMkLst>
            <pc:docMk/>
            <pc:sldMk cId="0" sldId="256"/>
            <ac:picMk id="206" creationId="{00000000-0000-0000-0000-000000000000}"/>
          </ac:picMkLst>
        </pc:picChg>
        <pc:picChg chg="del topLvl">
          <ac:chgData name="Horrocks, Chris" userId="14412bd66e142db8" providerId="OrgId" clId="{8F231AAB-C9B8-4F1E-BEC8-11E8CD75CAD7}" dt="2019-08-04T22:29:00.966" v="32" actId="478"/>
          <ac:picMkLst>
            <pc:docMk/>
            <pc:sldMk cId="0" sldId="256"/>
            <ac:picMk id="209" creationId="{00000000-0000-0000-0000-000000000000}"/>
          </ac:picMkLst>
        </pc:picChg>
        <pc:picChg chg="del">
          <ac:chgData name="Horrocks, Chris" userId="14412bd66e142db8" providerId="OrgId" clId="{8F231AAB-C9B8-4F1E-BEC8-11E8CD75CAD7}" dt="2019-08-04T22:27:20.168" v="0" actId="478"/>
          <ac:picMkLst>
            <pc:docMk/>
            <pc:sldMk cId="0" sldId="256"/>
            <ac:picMk id="213" creationId="{00000000-0000-0000-0000-000000000000}"/>
          </ac:picMkLst>
        </pc:picChg>
      </pc:sldChg>
      <pc:sldChg chg="modSp">
        <pc:chgData name="Horrocks, Chris" userId="14412bd66e142db8" providerId="OrgId" clId="{8F231AAB-C9B8-4F1E-BEC8-11E8CD75CAD7}" dt="2019-08-05T00:23:53.356" v="98" actId="20577"/>
        <pc:sldMkLst>
          <pc:docMk/>
          <pc:sldMk cId="3010785980" sldId="262"/>
        </pc:sldMkLst>
        <pc:spChg chg="mod">
          <ac:chgData name="Horrocks, Chris" userId="14412bd66e142db8" providerId="OrgId" clId="{8F231AAB-C9B8-4F1E-BEC8-11E8CD75CAD7}" dt="2019-08-05T00:23:53.356" v="98" actId="20577"/>
          <ac:spMkLst>
            <pc:docMk/>
            <pc:sldMk cId="3010785980" sldId="262"/>
            <ac:spMk id="7" creationId="{00000000-0000-0000-0000-000000000000}"/>
          </ac:spMkLst>
        </pc:spChg>
      </pc:sldChg>
      <pc:sldChg chg="modSp">
        <pc:chgData name="Horrocks, Chris" userId="14412bd66e142db8" providerId="OrgId" clId="{8F231AAB-C9B8-4F1E-BEC8-11E8CD75CAD7}" dt="2019-08-05T00:27:46.382" v="106" actId="20577"/>
        <pc:sldMkLst>
          <pc:docMk/>
          <pc:sldMk cId="3646684431" sldId="263"/>
        </pc:sldMkLst>
        <pc:spChg chg="mod">
          <ac:chgData name="Horrocks, Chris" userId="14412bd66e142db8" providerId="OrgId" clId="{8F231AAB-C9B8-4F1E-BEC8-11E8CD75CAD7}" dt="2019-08-05T00:27:46.382" v="106" actId="20577"/>
          <ac:spMkLst>
            <pc:docMk/>
            <pc:sldMk cId="3646684431" sldId="263"/>
            <ac:spMk id="5" creationId="{00000000-0000-0000-0000-000000000000}"/>
          </ac:spMkLst>
        </pc:spChg>
      </pc:sldChg>
      <pc:sldChg chg="modSp">
        <pc:chgData name="Horrocks, Chris" userId="14412bd66e142db8" providerId="OrgId" clId="{8F231AAB-C9B8-4F1E-BEC8-11E8CD75CAD7}" dt="2019-08-05T00:27:58.124" v="107" actId="20577"/>
        <pc:sldMkLst>
          <pc:docMk/>
          <pc:sldMk cId="3290886187" sldId="264"/>
        </pc:sldMkLst>
        <pc:spChg chg="mod">
          <ac:chgData name="Horrocks, Chris" userId="14412bd66e142db8" providerId="OrgId" clId="{8F231AAB-C9B8-4F1E-BEC8-11E8CD75CAD7}" dt="2019-08-05T00:27:58.124" v="107" actId="20577"/>
          <ac:spMkLst>
            <pc:docMk/>
            <pc:sldMk cId="3290886187" sldId="264"/>
            <ac:spMk id="6" creationId="{00000000-0000-0000-0000-000000000000}"/>
          </ac:spMkLst>
        </pc:spChg>
      </pc:sldChg>
      <pc:sldChg chg="modSp">
        <pc:chgData name="Horrocks, Chris" userId="14412bd66e142db8" providerId="OrgId" clId="{8F231AAB-C9B8-4F1E-BEC8-11E8CD75CAD7}" dt="2019-08-09T12:05:29.763" v="139" actId="6549"/>
        <pc:sldMkLst>
          <pc:docMk/>
          <pc:sldMk cId="3238229039" sldId="265"/>
        </pc:sldMkLst>
        <pc:spChg chg="mod">
          <ac:chgData name="Horrocks, Chris" userId="14412bd66e142db8" providerId="OrgId" clId="{8F231AAB-C9B8-4F1E-BEC8-11E8CD75CAD7}" dt="2019-08-09T12:05:29.763" v="139" actId="6549"/>
          <ac:spMkLst>
            <pc:docMk/>
            <pc:sldMk cId="3238229039" sldId="265"/>
            <ac:spMk id="5" creationId="{00000000-0000-0000-0000-000000000000}"/>
          </ac:spMkLst>
        </pc:spChg>
      </pc:sldChg>
    </pc:docChg>
  </pc:docChgLst>
  <pc:docChgLst>
    <pc:chgData name="Horrocks, Chris" userId="14412bd66e142db8" providerId="OrgId" clId="{1DB791E3-36A7-4142-852A-2244315B14C2}"/>
    <pc:docChg chg="undo custSel modSld">
      <pc:chgData name="Horrocks, Chris" userId="14412bd66e142db8" providerId="OrgId" clId="{1DB791E3-36A7-4142-852A-2244315B14C2}" dt="2019-09-04T01:17:18.620" v="1319" actId="20577"/>
      <pc:docMkLst>
        <pc:docMk/>
      </pc:docMkLst>
      <pc:sldChg chg="modSp">
        <pc:chgData name="Horrocks, Chris" userId="14412bd66e142db8" providerId="OrgId" clId="{1DB791E3-36A7-4142-852A-2244315B14C2}" dt="2019-09-04T01:03:01.039" v="118" actId="465"/>
        <pc:sldMkLst>
          <pc:docMk/>
          <pc:sldMk cId="0" sldId="256"/>
        </pc:sldMkLst>
        <pc:spChg chg="mod">
          <ac:chgData name="Horrocks, Chris" userId="14412bd66e142db8" providerId="OrgId" clId="{1DB791E3-36A7-4142-852A-2244315B14C2}" dt="2019-09-04T00:59:14.477" v="78" actId="20577"/>
          <ac:spMkLst>
            <pc:docMk/>
            <pc:sldMk cId="0" sldId="256"/>
            <ac:spMk id="200" creationId="{00000000-0000-0000-0000-000000000000}"/>
          </ac:spMkLst>
        </pc:spChg>
        <pc:spChg chg="mod">
          <ac:chgData name="Horrocks, Chris" userId="14412bd66e142db8" providerId="OrgId" clId="{1DB791E3-36A7-4142-852A-2244315B14C2}" dt="2019-09-04T00:59:48.604" v="91" actId="1076"/>
          <ac:spMkLst>
            <pc:docMk/>
            <pc:sldMk cId="0" sldId="256"/>
            <ac:spMk id="204" creationId="{00000000-0000-0000-0000-000000000000}"/>
          </ac:spMkLst>
        </pc:spChg>
        <pc:spChg chg="mod">
          <ac:chgData name="Horrocks, Chris" userId="14412bd66e142db8" providerId="OrgId" clId="{1DB791E3-36A7-4142-852A-2244315B14C2}" dt="2019-09-04T00:59:27.675" v="79" actId="20577"/>
          <ac:spMkLst>
            <pc:docMk/>
            <pc:sldMk cId="0" sldId="256"/>
            <ac:spMk id="207" creationId="{00000000-0000-0000-0000-000000000000}"/>
          </ac:spMkLst>
        </pc:spChg>
        <pc:spChg chg="mod">
          <ac:chgData name="Horrocks, Chris" userId="14412bd66e142db8" providerId="OrgId" clId="{1DB791E3-36A7-4142-852A-2244315B14C2}" dt="2019-09-04T01:02:40.300" v="115" actId="20577"/>
          <ac:spMkLst>
            <pc:docMk/>
            <pc:sldMk cId="0" sldId="256"/>
            <ac:spMk id="210" creationId="{00000000-0000-0000-0000-000000000000}"/>
          </ac:spMkLst>
        </pc:spChg>
        <pc:grpChg chg="mod">
          <ac:chgData name="Horrocks, Chris" userId="14412bd66e142db8" providerId="OrgId" clId="{1DB791E3-36A7-4142-852A-2244315B14C2}" dt="2019-09-04T01:03:01.039" v="118" actId="465"/>
          <ac:grpSpMkLst>
            <pc:docMk/>
            <pc:sldMk cId="0" sldId="256"/>
            <ac:grpSpMk id="2" creationId="{F86CEB6F-6D44-4C59-9C1D-327D1A115828}"/>
          </ac:grpSpMkLst>
        </pc:grpChg>
        <pc:grpChg chg="mod">
          <ac:chgData name="Horrocks, Chris" userId="14412bd66e142db8" providerId="OrgId" clId="{1DB791E3-36A7-4142-852A-2244315B14C2}" dt="2019-09-04T01:03:01.039" v="118" actId="465"/>
          <ac:grpSpMkLst>
            <pc:docMk/>
            <pc:sldMk cId="0" sldId="256"/>
            <ac:grpSpMk id="3" creationId="{249693B8-C943-4BA7-881B-F760FBCFF32C}"/>
          </ac:grpSpMkLst>
        </pc:grpChg>
        <pc:grpChg chg="mod">
          <ac:chgData name="Horrocks, Chris" userId="14412bd66e142db8" providerId="OrgId" clId="{1DB791E3-36A7-4142-852A-2244315B14C2}" dt="2019-09-04T01:03:01.039" v="118" actId="465"/>
          <ac:grpSpMkLst>
            <pc:docMk/>
            <pc:sldMk cId="0" sldId="256"/>
            <ac:grpSpMk id="4" creationId="{80DF496E-C1B7-4AFE-BDFE-A4AD7C362DE1}"/>
          </ac:grpSpMkLst>
        </pc:grpChg>
        <pc:grpChg chg="mod">
          <ac:chgData name="Horrocks, Chris" userId="14412bd66e142db8" providerId="OrgId" clId="{1DB791E3-36A7-4142-852A-2244315B14C2}" dt="2019-09-04T01:03:01.039" v="118" actId="465"/>
          <ac:grpSpMkLst>
            <pc:docMk/>
            <pc:sldMk cId="0" sldId="256"/>
            <ac:grpSpMk id="5" creationId="{06FA5808-9C9F-4C7B-80C8-EA2EACA5F0FF}"/>
          </ac:grpSpMkLst>
        </pc:grpChg>
      </pc:sldChg>
      <pc:sldChg chg="modSp">
        <pc:chgData name="Horrocks, Chris" userId="14412bd66e142db8" providerId="OrgId" clId="{1DB791E3-36A7-4142-852A-2244315B14C2}" dt="2019-09-04T01:07:47.079" v="401" actId="20577"/>
        <pc:sldMkLst>
          <pc:docMk/>
          <pc:sldMk cId="3010785980" sldId="262"/>
        </pc:sldMkLst>
        <pc:spChg chg="mod">
          <ac:chgData name="Horrocks, Chris" userId="14412bd66e142db8" providerId="OrgId" clId="{1DB791E3-36A7-4142-852A-2244315B14C2}" dt="2019-09-04T01:07:47.079" v="401" actId="20577"/>
          <ac:spMkLst>
            <pc:docMk/>
            <pc:sldMk cId="3010785980" sldId="262"/>
            <ac:spMk id="7" creationId="{00000000-0000-0000-0000-000000000000}"/>
          </ac:spMkLst>
        </pc:spChg>
      </pc:sldChg>
      <pc:sldChg chg="modSp">
        <pc:chgData name="Horrocks, Chris" userId="14412bd66e142db8" providerId="OrgId" clId="{1DB791E3-36A7-4142-852A-2244315B14C2}" dt="2019-09-04T01:17:18.620" v="1319" actId="20577"/>
        <pc:sldMkLst>
          <pc:docMk/>
          <pc:sldMk cId="3646684431" sldId="263"/>
        </pc:sldMkLst>
        <pc:spChg chg="mod">
          <ac:chgData name="Horrocks, Chris" userId="14412bd66e142db8" providerId="OrgId" clId="{1DB791E3-36A7-4142-852A-2244315B14C2}" dt="2019-09-04T01:17:18.620" v="1319" actId="20577"/>
          <ac:spMkLst>
            <pc:docMk/>
            <pc:sldMk cId="3646684431" sldId="263"/>
            <ac:spMk id="5" creationId="{00000000-0000-0000-0000-000000000000}"/>
          </ac:spMkLst>
        </pc:spChg>
      </pc:sldChg>
      <pc:sldChg chg="modSp">
        <pc:chgData name="Horrocks, Chris" userId="14412bd66e142db8" providerId="OrgId" clId="{1DB791E3-36A7-4142-852A-2244315B14C2}" dt="2019-09-04T01:10:28.380" v="590" actId="20577"/>
        <pc:sldMkLst>
          <pc:docMk/>
          <pc:sldMk cId="3290886187" sldId="264"/>
        </pc:sldMkLst>
        <pc:spChg chg="mod">
          <ac:chgData name="Horrocks, Chris" userId="14412bd66e142db8" providerId="OrgId" clId="{1DB791E3-36A7-4142-852A-2244315B14C2}" dt="2019-09-04T01:10:28.380" v="590" actId="20577"/>
          <ac:spMkLst>
            <pc:docMk/>
            <pc:sldMk cId="3290886187" sldId="264"/>
            <ac:spMk id="6" creationId="{00000000-0000-0000-0000-000000000000}"/>
          </ac:spMkLst>
        </pc:spChg>
      </pc:sldChg>
      <pc:sldChg chg="modSp modNotesTx">
        <pc:chgData name="Horrocks, Chris" userId="14412bd66e142db8" providerId="OrgId" clId="{1DB791E3-36A7-4142-852A-2244315B14C2}" dt="2019-09-04T01:16:30.826" v="1314" actId="20577"/>
        <pc:sldMkLst>
          <pc:docMk/>
          <pc:sldMk cId="3238229039" sldId="265"/>
        </pc:sldMkLst>
        <pc:spChg chg="mod">
          <ac:chgData name="Horrocks, Chris" userId="14412bd66e142db8" providerId="OrgId" clId="{1DB791E3-36A7-4142-852A-2244315B14C2}" dt="2019-09-04T01:16:30.826" v="1314" actId="20577"/>
          <ac:spMkLst>
            <pc:docMk/>
            <pc:sldMk cId="3238229039" sldId="265"/>
            <ac:spMk id="5" creationId="{00000000-0000-0000-0000-000000000000}"/>
          </ac:spMkLst>
        </pc:spChg>
      </pc:sldChg>
    </pc:docChg>
  </pc:docChgLst>
  <pc:docChgLst>
    <pc:chgData name="Horrocks, Chris" userId="14412bd66e142db8" providerId="OrgId" clId="{C62D6E87-C217-4151-B6BF-AA885027C758}"/>
    <pc:docChg chg="modSld modMainMaster">
      <pc:chgData name="Horrocks, Chris" userId="14412bd66e142db8" providerId="OrgId" clId="{C62D6E87-C217-4151-B6BF-AA885027C758}" dt="2019-09-02T16:31:54.017" v="20" actId="20577"/>
      <pc:docMkLst>
        <pc:docMk/>
      </pc:docMkLst>
      <pc:sldChg chg="modSp">
        <pc:chgData name="Horrocks, Chris" userId="14412bd66e142db8" providerId="OrgId" clId="{C62D6E87-C217-4151-B6BF-AA885027C758}" dt="2019-09-02T16:30:35.722" v="8" actId="20577"/>
        <pc:sldMkLst>
          <pc:docMk/>
          <pc:sldMk cId="0" sldId="256"/>
        </pc:sldMkLst>
        <pc:spChg chg="mod">
          <ac:chgData name="Horrocks, Chris" userId="14412bd66e142db8" providerId="OrgId" clId="{C62D6E87-C217-4151-B6BF-AA885027C758}" dt="2019-09-02T16:30:35.722" v="8" actId="20577"/>
          <ac:spMkLst>
            <pc:docMk/>
            <pc:sldMk cId="0" sldId="256"/>
            <ac:spMk id="212" creationId="{00000000-0000-0000-0000-000000000000}"/>
          </ac:spMkLst>
        </pc:spChg>
      </pc:sldChg>
      <pc:sldMasterChg chg="modSp">
        <pc:chgData name="Horrocks, Chris" userId="14412bd66e142db8" providerId="OrgId" clId="{C62D6E87-C217-4151-B6BF-AA885027C758}" dt="2019-09-02T16:31:54.017" v="20" actId="20577"/>
        <pc:sldMasterMkLst>
          <pc:docMk/>
          <pc:sldMasterMk cId="0" sldId="2147483681"/>
        </pc:sldMasterMkLst>
        <pc:spChg chg="mod">
          <ac:chgData name="Horrocks, Chris" userId="14412bd66e142db8" providerId="OrgId" clId="{C62D6E87-C217-4151-B6BF-AA885027C758}" dt="2019-09-02T16:31:54.017" v="20" actId="20577"/>
          <ac:spMkLst>
            <pc:docMk/>
            <pc:sldMasterMk cId="0" sldId="2147483681"/>
            <ac:spMk id="56"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c7a751579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6" name="Google Shape;196;g5c7a75157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0379cfa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6" name="Google Shape;216;g5c80379cf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84089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4937" y="885591"/>
            <a:ext cx="7886700" cy="994200"/>
          </a:xfrm>
        </p:spPr>
        <p:txBody>
          <a:bodyPr/>
          <a:lstStyle/>
          <a:p>
            <a:r>
              <a:rPr lang="en-US"/>
              <a:t>Click to edit Master title style</a:t>
            </a:r>
          </a:p>
        </p:txBody>
      </p:sp>
      <p:sp>
        <p:nvSpPr>
          <p:cNvPr id="3" name="Date Placeholder 2"/>
          <p:cNvSpPr>
            <a:spLocks noGrp="1"/>
          </p:cNvSpPr>
          <p:nvPr>
            <p:ph type="dt" idx="10"/>
          </p:nvPr>
        </p:nvSpPr>
        <p:spPr/>
        <p:txBody>
          <a:bodyPr/>
          <a:lstStyle/>
          <a:p>
            <a:endParaRPr lang="en-US" dirty="0"/>
          </a:p>
        </p:txBody>
      </p:sp>
      <p:sp>
        <p:nvSpPr>
          <p:cNvPr id="4" name="Footer Placeholder 3"/>
          <p:cNvSpPr>
            <a:spLocks noGrp="1"/>
          </p:cNvSpPr>
          <p:nvPr>
            <p:ph type="ftr" idx="11"/>
          </p:nvPr>
        </p:nvSpPr>
        <p:spPr/>
        <p:txBody>
          <a:bodyPr/>
          <a:lstStyle/>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6" name="Rectangle 5"/>
          <p:cNvSpPr/>
          <p:nvPr userDrawn="1"/>
        </p:nvSpPr>
        <p:spPr>
          <a:xfrm>
            <a:off x="3183639" y="125423"/>
            <a:ext cx="2776721" cy="307777"/>
          </a:xfrm>
          <a:prstGeom prst="rect">
            <a:avLst/>
          </a:prstGeom>
        </p:spPr>
        <p:txBody>
          <a:bodyPr wrap="none">
            <a:spAutoFit/>
          </a:bodyPr>
          <a:lstStyle/>
          <a:p>
            <a:pPr marL="0" marR="0" lvl="0" indent="0" algn="ctr" rtl="0">
              <a:spcBef>
                <a:spcPts val="0"/>
              </a:spcBef>
              <a:spcAft>
                <a:spcPts val="0"/>
              </a:spcAft>
              <a:buNone/>
            </a:pPr>
            <a:r>
              <a:rPr lang="en-US" sz="1400" b="1" dirty="0">
                <a:solidFill>
                  <a:srgbClr val="AACFD0"/>
                </a:solidFill>
                <a:latin typeface="Helvetica"/>
                <a:ea typeface="Helvetica"/>
                <a:cs typeface="Helvetica"/>
                <a:sym typeface="Helvetica"/>
              </a:rPr>
              <a:t>Audit Rights and Expectations</a:t>
            </a:r>
          </a:p>
        </p:txBody>
      </p:sp>
    </p:spTree>
    <p:extLst>
      <p:ext uri="{BB962C8B-B14F-4D97-AF65-F5344CB8AC3E}">
        <p14:creationId xmlns:p14="http://schemas.microsoft.com/office/powerpoint/2010/main" val="327726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1" name="Google Shape;111;p2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2" name="Google Shape;112;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3" name="Google Shape;113;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14" name="Google Shape;114;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7" name="Google Shape;12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8" name="Google Shape;128;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29" name="Google Shape;129;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30" name="Google Shape;130;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40" name="Google Shape;140;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1" name="Google Shape;141;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2" name="Google Shape;142;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6" name="Google Shape;146;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7" name="Google Shape;147;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9" name="Google Shape;149;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0"/>
        <p:cNvGrpSpPr/>
        <p:nvPr/>
      </p:nvGrpSpPr>
      <p:grpSpPr>
        <a:xfrm>
          <a:off x="0" y="0"/>
          <a:ext cx="0" cy="0"/>
          <a:chOff x="0" y="0"/>
          <a:chExt cx="0" cy="0"/>
        </a:xfrm>
      </p:grpSpPr>
      <p:sp>
        <p:nvSpPr>
          <p:cNvPr id="151" name="Google Shape;151;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29"/>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3" name="Google Shape;153;p29"/>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55" name="Google Shape;155;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1" name="Google Shape;161;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3" name="Google Shape;163;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4"/>
        <p:cNvGrpSpPr/>
        <p:nvPr/>
      </p:nvGrpSpPr>
      <p:grpSpPr>
        <a:xfrm>
          <a:off x="0" y="0"/>
          <a:ext cx="0" cy="0"/>
          <a:chOff x="0" y="0"/>
          <a:chExt cx="0" cy="0"/>
        </a:xfrm>
      </p:grpSpPr>
      <p:sp>
        <p:nvSpPr>
          <p:cNvPr id="165" name="Google Shape;16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6" name="Google Shape;16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7" name="Google Shape;167;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8"/>
        <p:cNvGrpSpPr/>
        <p:nvPr/>
      </p:nvGrpSpPr>
      <p:grpSpPr>
        <a:xfrm>
          <a:off x="0" y="0"/>
          <a:ext cx="0" cy="0"/>
          <a:chOff x="0" y="0"/>
          <a:chExt cx="0" cy="0"/>
        </a:xfrm>
      </p:grpSpPr>
      <p:sp>
        <p:nvSpPr>
          <p:cNvPr id="169" name="Google Shape;169;p3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71" name="Google Shape;171;p3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2" name="Google Shape;172;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3" name="Google Shape;173;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4" name="Google Shape;174;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5"/>
        <p:cNvGrpSpPr/>
        <p:nvPr/>
      </p:nvGrpSpPr>
      <p:grpSpPr>
        <a:xfrm>
          <a:off x="0" y="0"/>
          <a:ext cx="0" cy="0"/>
          <a:chOff x="0" y="0"/>
          <a:chExt cx="0" cy="0"/>
        </a:xfrm>
      </p:grpSpPr>
      <p:sp>
        <p:nvSpPr>
          <p:cNvPr id="176" name="Google Shape;176;p3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7" name="Google Shape;177;p33"/>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78" name="Google Shape;178;p3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79" name="Google Shape;179;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1" name="Google Shape;181;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628650" y="875762"/>
            <a:ext cx="7886700" cy="392281"/>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dirty="0"/>
          </a:p>
        </p:txBody>
      </p:sp>
      <p:sp>
        <p:nvSpPr>
          <p:cNvPr id="60" name="Google Shape;60;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dirty="0"/>
          </a:p>
        </p:txBody>
      </p:sp>
      <p:sp>
        <p:nvSpPr>
          <p:cNvPr id="61" name="Google Shape;61;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2" name="Google Shape;62;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4" name="Google Shape;184;p3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85" name="Google Shape;18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7" name="Google Shape;18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0" name="Google Shape;190;p3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1" name="Google Shape;191;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2" name="Google Shape;192;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3" name="Google Shape;193;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5"/>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5" name="Google Shape;65;p1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6" name="Google Shape;6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67" name="Google Shape;6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Helvetica Neue"/>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2" name="Google Shape;72;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3" name="Google Shape;73;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79" name="Google Shape;79;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0" name="Google Shape;80;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4" name="Google Shape;84;p18"/>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6" name="Google Shape;86;p18"/>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595000" y="44577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Font typeface="Helvetica"/>
              <a:buNone/>
              <a:defRPr>
                <a:latin typeface="Helvetica"/>
                <a:ea typeface="Helvetica"/>
                <a:cs typeface="Helvetica"/>
                <a:sym typeface="Helvetica"/>
              </a:defRPr>
            </a:lvl1pPr>
            <a:lvl2pPr lvl="1" algn="l" rtl="0">
              <a:spcBef>
                <a:spcPts val="0"/>
              </a:spcBef>
              <a:spcAft>
                <a:spcPts val="0"/>
              </a:spcAft>
              <a:buSzPts val="1100"/>
              <a:buFont typeface="Helvetica"/>
              <a:buNone/>
              <a:defRPr>
                <a:latin typeface="Helvetica"/>
                <a:ea typeface="Helvetica"/>
                <a:cs typeface="Helvetica"/>
                <a:sym typeface="Helvetica"/>
              </a:defRPr>
            </a:lvl2pPr>
            <a:lvl3pPr lvl="2" algn="l" rtl="0">
              <a:spcBef>
                <a:spcPts val="0"/>
              </a:spcBef>
              <a:spcAft>
                <a:spcPts val="0"/>
              </a:spcAft>
              <a:buSzPts val="1100"/>
              <a:buFont typeface="Helvetica"/>
              <a:buNone/>
              <a:defRPr>
                <a:latin typeface="Helvetica"/>
                <a:ea typeface="Helvetica"/>
                <a:cs typeface="Helvetica"/>
                <a:sym typeface="Helvetica"/>
              </a:defRPr>
            </a:lvl3pPr>
            <a:lvl4pPr lvl="3" algn="l" rtl="0">
              <a:spcBef>
                <a:spcPts val="0"/>
              </a:spcBef>
              <a:spcAft>
                <a:spcPts val="0"/>
              </a:spcAft>
              <a:buSzPts val="1100"/>
              <a:buFont typeface="Helvetica"/>
              <a:buNone/>
              <a:defRPr>
                <a:latin typeface="Helvetica"/>
                <a:ea typeface="Helvetica"/>
                <a:cs typeface="Helvetica"/>
                <a:sym typeface="Helvetica"/>
              </a:defRPr>
            </a:lvl4pPr>
            <a:lvl5pPr lvl="4" algn="l" rtl="0">
              <a:spcBef>
                <a:spcPts val="0"/>
              </a:spcBef>
              <a:spcAft>
                <a:spcPts val="0"/>
              </a:spcAft>
              <a:buSzPts val="1100"/>
              <a:buFont typeface="Helvetica"/>
              <a:buNone/>
              <a:defRPr>
                <a:latin typeface="Helvetica"/>
                <a:ea typeface="Helvetica"/>
                <a:cs typeface="Helvetica"/>
                <a:sym typeface="Helvetica"/>
              </a:defRPr>
            </a:lvl5pPr>
            <a:lvl6pPr lvl="5" algn="l" rtl="0">
              <a:spcBef>
                <a:spcPts val="0"/>
              </a:spcBef>
              <a:spcAft>
                <a:spcPts val="0"/>
              </a:spcAft>
              <a:buSzPts val="1100"/>
              <a:buFont typeface="Helvetica"/>
              <a:buNone/>
              <a:defRPr>
                <a:latin typeface="Helvetica"/>
                <a:ea typeface="Helvetica"/>
                <a:cs typeface="Helvetica"/>
                <a:sym typeface="Helvetica"/>
              </a:defRPr>
            </a:lvl6pPr>
            <a:lvl7pPr lvl="6" algn="l" rtl="0">
              <a:spcBef>
                <a:spcPts val="0"/>
              </a:spcBef>
              <a:spcAft>
                <a:spcPts val="0"/>
              </a:spcAft>
              <a:buSzPts val="1100"/>
              <a:buFont typeface="Helvetica"/>
              <a:buNone/>
              <a:defRPr>
                <a:latin typeface="Helvetica"/>
                <a:ea typeface="Helvetica"/>
                <a:cs typeface="Helvetica"/>
                <a:sym typeface="Helvetica"/>
              </a:defRPr>
            </a:lvl7pPr>
            <a:lvl8pPr lvl="7" algn="l" rtl="0">
              <a:spcBef>
                <a:spcPts val="0"/>
              </a:spcBef>
              <a:spcAft>
                <a:spcPts val="0"/>
              </a:spcAft>
              <a:buSzPts val="1100"/>
              <a:buFont typeface="Helvetica"/>
              <a:buNone/>
              <a:defRPr>
                <a:latin typeface="Helvetica"/>
                <a:ea typeface="Helvetica"/>
                <a:cs typeface="Helvetica"/>
                <a:sym typeface="Helvetica"/>
              </a:defRPr>
            </a:lvl8pPr>
            <a:lvl9pPr lvl="8" algn="l" rtl="0">
              <a:spcBef>
                <a:spcPts val="0"/>
              </a:spcBef>
              <a:spcAft>
                <a:spcPts val="0"/>
              </a:spcAft>
              <a:buSzPts val="1100"/>
              <a:buFont typeface="Helvetica"/>
              <a:buNone/>
              <a:defRPr>
                <a:latin typeface="Helvetica"/>
                <a:ea typeface="Helvetica"/>
                <a:cs typeface="Helvetica"/>
                <a:sym typeface="Helvetica"/>
              </a:defRPr>
            </a:lvl9pPr>
          </a:lstStyle>
          <a:p>
            <a:endParaRPr dirty="0"/>
          </a:p>
        </p:txBody>
      </p:sp>
      <p:sp>
        <p:nvSpPr>
          <p:cNvPr id="88" name="Google Shape;88;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89" name="Google Shape;89;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7" name="Google Shape;97;p20"/>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8" name="Google Shape;98;p2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9" name="Google Shape;99;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0" name="Google Shape;100;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1" name="Google Shape;101;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2"/>
        <p:cNvGrpSpPr/>
        <p:nvPr/>
      </p:nvGrpSpPr>
      <p:grpSpPr>
        <a:xfrm>
          <a:off x="0" y="0"/>
          <a:ext cx="0" cy="0"/>
          <a:chOff x="0" y="0"/>
          <a:chExt cx="0" cy="0"/>
        </a:xfrm>
      </p:grpSpPr>
      <p:sp>
        <p:nvSpPr>
          <p:cNvPr id="103" name="Google Shape;103;p2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Helvetica Neue"/>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1"/>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dirty="0"/>
          </a:p>
        </p:txBody>
      </p:sp>
      <p:sp>
        <p:nvSpPr>
          <p:cNvPr id="105" name="Google Shape;105;p2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6" name="Google Shape;106;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7" name="Google Shape;107;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08" name="Google Shape;108;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Helvetica Neue"/>
              <a:buNone/>
              <a:defRPr sz="3300" b="0" i="0" u="none" strike="noStrike" cap="none">
                <a:solidFill>
                  <a:schemeClr val="dk1"/>
                </a:solidFill>
                <a:latin typeface="Helvetica Neue"/>
                <a:ea typeface="Helvetica Neue"/>
                <a:cs typeface="Helvetica Neue"/>
                <a:sym typeface="Helvetica Neue"/>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a:solidFill>
                  <a:srgbClr val="34495E"/>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a:solidFill>
                  <a:srgbClr val="888888"/>
                </a:solidFill>
                <a:latin typeface="Helvetica Neue"/>
                <a:ea typeface="Helvetica Neue"/>
                <a:cs typeface="Helvetica Neue"/>
                <a:sym typeface="Helvetica Neue"/>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a:solidFill>
                  <a:srgbClr val="34495E"/>
                </a:solidFill>
                <a:latin typeface="Helvetica Neue"/>
                <a:ea typeface="Helvetica Neue"/>
                <a:cs typeface="Helvetica Neue"/>
                <a:sym typeface="Helvetica Neue"/>
              </a:defRPr>
            </a:lvl1pPr>
            <a:lvl2pPr marL="0" marR="0" lvl="1" indent="0" algn="r" rtl="0">
              <a:spcBef>
                <a:spcPts val="0"/>
              </a:spcBef>
              <a:buNone/>
              <a:defRPr sz="900">
                <a:solidFill>
                  <a:srgbClr val="34495E"/>
                </a:solidFill>
                <a:latin typeface="Helvetica Neue"/>
                <a:ea typeface="Helvetica Neue"/>
                <a:cs typeface="Helvetica Neue"/>
                <a:sym typeface="Helvetica Neue"/>
              </a:defRPr>
            </a:lvl2pPr>
            <a:lvl3pPr marL="0" marR="0" lvl="2" indent="0" algn="r" rtl="0">
              <a:spcBef>
                <a:spcPts val="0"/>
              </a:spcBef>
              <a:buNone/>
              <a:defRPr sz="900">
                <a:solidFill>
                  <a:srgbClr val="34495E"/>
                </a:solidFill>
                <a:latin typeface="Helvetica Neue"/>
                <a:ea typeface="Helvetica Neue"/>
                <a:cs typeface="Helvetica Neue"/>
                <a:sym typeface="Helvetica Neue"/>
              </a:defRPr>
            </a:lvl3pPr>
            <a:lvl4pPr marL="0" marR="0" lvl="3" indent="0" algn="r" rtl="0">
              <a:spcBef>
                <a:spcPts val="0"/>
              </a:spcBef>
              <a:buNone/>
              <a:defRPr sz="900">
                <a:solidFill>
                  <a:srgbClr val="34495E"/>
                </a:solidFill>
                <a:latin typeface="Helvetica Neue"/>
                <a:ea typeface="Helvetica Neue"/>
                <a:cs typeface="Helvetica Neue"/>
                <a:sym typeface="Helvetica Neue"/>
              </a:defRPr>
            </a:lvl4pPr>
            <a:lvl5pPr marL="0" marR="0" lvl="4" indent="0" algn="r" rtl="0">
              <a:spcBef>
                <a:spcPts val="0"/>
              </a:spcBef>
              <a:buNone/>
              <a:defRPr sz="900">
                <a:solidFill>
                  <a:srgbClr val="34495E"/>
                </a:solidFill>
                <a:latin typeface="Helvetica Neue"/>
                <a:ea typeface="Helvetica Neue"/>
                <a:cs typeface="Helvetica Neue"/>
                <a:sym typeface="Helvetica Neue"/>
              </a:defRPr>
            </a:lvl5pPr>
            <a:lvl6pPr marL="0" marR="0" lvl="5" indent="0" algn="r" rtl="0">
              <a:spcBef>
                <a:spcPts val="0"/>
              </a:spcBef>
              <a:buNone/>
              <a:defRPr sz="900">
                <a:solidFill>
                  <a:srgbClr val="34495E"/>
                </a:solidFill>
                <a:latin typeface="Helvetica Neue"/>
                <a:ea typeface="Helvetica Neue"/>
                <a:cs typeface="Helvetica Neue"/>
                <a:sym typeface="Helvetica Neue"/>
              </a:defRPr>
            </a:lvl6pPr>
            <a:lvl7pPr marL="0" marR="0" lvl="6" indent="0" algn="r" rtl="0">
              <a:spcBef>
                <a:spcPts val="0"/>
              </a:spcBef>
              <a:buNone/>
              <a:defRPr sz="900">
                <a:solidFill>
                  <a:srgbClr val="34495E"/>
                </a:solidFill>
                <a:latin typeface="Helvetica Neue"/>
                <a:ea typeface="Helvetica Neue"/>
                <a:cs typeface="Helvetica Neue"/>
                <a:sym typeface="Helvetica Neue"/>
              </a:defRPr>
            </a:lvl7pPr>
            <a:lvl8pPr marL="0" marR="0" lvl="7" indent="0" algn="r" rtl="0">
              <a:spcBef>
                <a:spcPts val="0"/>
              </a:spcBef>
              <a:buNone/>
              <a:defRPr sz="900">
                <a:solidFill>
                  <a:srgbClr val="34495E"/>
                </a:solidFill>
                <a:latin typeface="Helvetica Neue"/>
                <a:ea typeface="Helvetica Neue"/>
                <a:cs typeface="Helvetica Neue"/>
                <a:sym typeface="Helvetica Neue"/>
              </a:defRPr>
            </a:lvl8pPr>
            <a:lvl9pPr marL="0" marR="0" lvl="8" indent="0" algn="r" rtl="0">
              <a:spcBef>
                <a:spcPts val="0"/>
              </a:spcBef>
              <a:buNone/>
              <a:defRPr sz="9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
        <p:nvSpPr>
          <p:cNvPr id="56" name="Google Shape;56;p13"/>
          <p:cNvSpPr txBox="1"/>
          <p:nvPr/>
        </p:nvSpPr>
        <p:spPr>
          <a:xfrm>
            <a:off x="45076" y="4904213"/>
            <a:ext cx="2752055" cy="230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zh-CN" altLang="en-US" sz="1100" dirty="0">
                <a:solidFill>
                  <a:srgbClr val="34495E"/>
                </a:solidFill>
                <a:latin typeface="SimSun" panose="02010600030101010101" pitchFamily="2" charset="-122"/>
                <a:ea typeface="SimSun" panose="02010600030101010101" pitchFamily="2" charset="-122"/>
                <a:cs typeface="Helvetica Neue Light"/>
                <a:sym typeface="Helvetica Neue Light"/>
              </a:rPr>
              <a:t>审计权利与期望培训</a:t>
            </a:r>
            <a:endParaRPr sz="1100" dirty="0">
              <a:solidFill>
                <a:srgbClr val="34495E"/>
              </a:solidFill>
              <a:latin typeface="SimSun" panose="02010600030101010101" pitchFamily="2" charset="-122"/>
              <a:ea typeface="SimSun" panose="02010600030101010101" pitchFamily="2" charset="-122"/>
              <a:cs typeface="Helvetica Neue Light"/>
              <a:sym typeface="Helvetica Neue Light"/>
            </a:endParaRPr>
          </a:p>
        </p:txBody>
      </p:sp>
      <p:sp>
        <p:nvSpPr>
          <p:cNvPr id="57" name="Google Shape;57;p13"/>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3"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17" name="Google Shape;117;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8" name="Google Shape;118;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19" name="Google Shape;119;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dirty="0"/>
          </a:p>
        </p:txBody>
      </p:sp>
      <p:sp>
        <p:nvSpPr>
          <p:cNvPr id="120" name="Google Shape;120;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34495E"/>
                </a:solidFill>
                <a:latin typeface="Helvetica Neue"/>
                <a:ea typeface="Helvetica Neue"/>
                <a:cs typeface="Helvetica Neue"/>
                <a:sym typeface="Helvetica Neue"/>
              </a:defRPr>
            </a:lvl1pPr>
            <a:lvl2pPr marL="0" marR="0" lvl="1" indent="0" algn="r" rtl="0">
              <a:spcBef>
                <a:spcPts val="0"/>
              </a:spcBef>
              <a:buNone/>
              <a:defRPr sz="900" b="0" i="0" u="none" strike="noStrike" cap="none">
                <a:solidFill>
                  <a:srgbClr val="34495E"/>
                </a:solidFill>
                <a:latin typeface="Helvetica Neue"/>
                <a:ea typeface="Helvetica Neue"/>
                <a:cs typeface="Helvetica Neue"/>
                <a:sym typeface="Helvetica Neue"/>
              </a:defRPr>
            </a:lvl2pPr>
            <a:lvl3pPr marL="0" marR="0" lvl="2" indent="0" algn="r" rtl="0">
              <a:spcBef>
                <a:spcPts val="0"/>
              </a:spcBef>
              <a:buNone/>
              <a:defRPr sz="900" b="0" i="0" u="none" strike="noStrike" cap="none">
                <a:solidFill>
                  <a:srgbClr val="34495E"/>
                </a:solidFill>
                <a:latin typeface="Helvetica Neue"/>
                <a:ea typeface="Helvetica Neue"/>
                <a:cs typeface="Helvetica Neue"/>
                <a:sym typeface="Helvetica Neue"/>
              </a:defRPr>
            </a:lvl3pPr>
            <a:lvl4pPr marL="0" marR="0" lvl="3" indent="0" algn="r" rtl="0">
              <a:spcBef>
                <a:spcPts val="0"/>
              </a:spcBef>
              <a:buNone/>
              <a:defRPr sz="900" b="0" i="0" u="none" strike="noStrike" cap="none">
                <a:solidFill>
                  <a:srgbClr val="34495E"/>
                </a:solidFill>
                <a:latin typeface="Helvetica Neue"/>
                <a:ea typeface="Helvetica Neue"/>
                <a:cs typeface="Helvetica Neue"/>
                <a:sym typeface="Helvetica Neue"/>
              </a:defRPr>
            </a:lvl4pPr>
            <a:lvl5pPr marL="0" marR="0" lvl="4" indent="0" algn="r" rtl="0">
              <a:spcBef>
                <a:spcPts val="0"/>
              </a:spcBef>
              <a:buNone/>
              <a:defRPr sz="900" b="0" i="0" u="none" strike="noStrike" cap="none">
                <a:solidFill>
                  <a:srgbClr val="34495E"/>
                </a:solidFill>
                <a:latin typeface="Helvetica Neue"/>
                <a:ea typeface="Helvetica Neue"/>
                <a:cs typeface="Helvetica Neue"/>
                <a:sym typeface="Helvetica Neue"/>
              </a:defRPr>
            </a:lvl5pPr>
            <a:lvl6pPr marL="0" marR="0" lvl="5" indent="0" algn="r" rtl="0">
              <a:spcBef>
                <a:spcPts val="0"/>
              </a:spcBef>
              <a:buNone/>
              <a:defRPr sz="900" b="0" i="0" u="none" strike="noStrike" cap="none">
                <a:solidFill>
                  <a:srgbClr val="34495E"/>
                </a:solidFill>
                <a:latin typeface="Helvetica Neue"/>
                <a:ea typeface="Helvetica Neue"/>
                <a:cs typeface="Helvetica Neue"/>
                <a:sym typeface="Helvetica Neue"/>
              </a:defRPr>
            </a:lvl6pPr>
            <a:lvl7pPr marL="0" marR="0" lvl="6" indent="0" algn="r" rtl="0">
              <a:spcBef>
                <a:spcPts val="0"/>
              </a:spcBef>
              <a:buNone/>
              <a:defRPr sz="900" b="0" i="0" u="none" strike="noStrike" cap="none">
                <a:solidFill>
                  <a:srgbClr val="34495E"/>
                </a:solidFill>
                <a:latin typeface="Helvetica Neue"/>
                <a:ea typeface="Helvetica Neue"/>
                <a:cs typeface="Helvetica Neue"/>
                <a:sym typeface="Helvetica Neue"/>
              </a:defRPr>
            </a:lvl7pPr>
            <a:lvl8pPr marL="0" marR="0" lvl="7" indent="0" algn="r" rtl="0">
              <a:spcBef>
                <a:spcPts val="0"/>
              </a:spcBef>
              <a:buNone/>
              <a:defRPr sz="900" b="0" i="0" u="none" strike="noStrike" cap="none">
                <a:solidFill>
                  <a:srgbClr val="34495E"/>
                </a:solidFill>
                <a:latin typeface="Helvetica Neue"/>
                <a:ea typeface="Helvetica Neue"/>
                <a:cs typeface="Helvetica Neue"/>
                <a:sym typeface="Helvetica Neue"/>
              </a:defRPr>
            </a:lvl8pPr>
            <a:lvl9pPr marL="0" marR="0" lvl="8" indent="0" algn="r" rtl="0">
              <a:spcBef>
                <a:spcPts val="0"/>
              </a:spcBef>
              <a:buNone/>
              <a:defRPr sz="900" b="0" i="0" u="none" strike="noStrike" cap="none">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a:t>
            </a:fld>
            <a:endParaRPr dirty="0"/>
          </a:p>
        </p:txBody>
      </p:sp>
      <p:grpSp>
        <p:nvGrpSpPr>
          <p:cNvPr id="2" name="Group 1">
            <a:extLst>
              <a:ext uri="{FF2B5EF4-FFF2-40B4-BE49-F238E27FC236}">
                <a16:creationId xmlns:a16="http://schemas.microsoft.com/office/drawing/2014/main" id="{F86CEB6F-6D44-4C59-9C1D-327D1A115828}"/>
              </a:ext>
            </a:extLst>
          </p:cNvPr>
          <p:cNvGrpSpPr/>
          <p:nvPr/>
        </p:nvGrpSpPr>
        <p:grpSpPr>
          <a:xfrm>
            <a:off x="430094" y="670151"/>
            <a:ext cx="6136724" cy="906170"/>
            <a:chOff x="430094" y="670151"/>
            <a:chExt cx="6136724" cy="906170"/>
          </a:xfrm>
        </p:grpSpPr>
        <p:pic>
          <p:nvPicPr>
            <p:cNvPr id="19" name="Picture 18" descr="Links/orange_icons.jpg">
              <a:extLst>
                <a:ext uri="{FF2B5EF4-FFF2-40B4-BE49-F238E27FC236}">
                  <a16:creationId xmlns:a16="http://schemas.microsoft.com/office/drawing/2014/main" id="{AA80372D-59C4-4167-8BB1-013AEA6522CA}"/>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430094" y="797350"/>
              <a:ext cx="542881" cy="598525"/>
            </a:xfrm>
            <a:prstGeom prst="rect">
              <a:avLst/>
            </a:prstGeom>
            <a:noFill/>
            <a:ln>
              <a:noFill/>
            </a:ln>
            <a:extLst>
              <a:ext uri="{53640926-AAD7-44D8-BBD7-CCE9431645EC}">
                <a14:shadowObscured xmlns:a14="http://schemas.microsoft.com/office/drawing/2010/main"/>
              </a:ext>
            </a:extLst>
          </p:spPr>
        </p:pic>
        <p:sp>
          <p:nvSpPr>
            <p:cNvPr id="200" name="Google Shape;200;p36"/>
            <p:cNvSpPr txBox="1"/>
            <p:nvPr/>
          </p:nvSpPr>
          <p:spPr>
            <a:xfrm>
              <a:off x="943300" y="670151"/>
              <a:ext cx="5623518" cy="9061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800"/>
                </a:spcBef>
                <a:spcAft>
                  <a:spcPts val="0"/>
                </a:spcAft>
                <a:buSzPts val="1100"/>
                <a:buNone/>
              </a:pPr>
              <a:r>
                <a:rPr lang="zh-cn" sz="1000" b="1" dirty="0">
                  <a:solidFill>
                    <a:schemeClr val="dk2"/>
                  </a:solidFill>
                  <a:latin typeface="Helvetica" pitchFamily="2" charset="0"/>
                  <a:ea typeface="SimSun" panose="02010600030101010101" pitchFamily="2" charset="-122"/>
                  <a:cs typeface="Helvetica"/>
                  <a:sym typeface="Helvetica"/>
                </a:rPr>
                <a:t>说明</a:t>
              </a:r>
              <a:endParaRPr sz="1000" b="1" dirty="0">
                <a:solidFill>
                  <a:schemeClr val="dk2"/>
                </a:solidFill>
                <a:latin typeface="Helvetica" pitchFamily="2" charset="0"/>
                <a:ea typeface="SimSun" panose="02010600030101010101" pitchFamily="2" charset="-122"/>
                <a:cs typeface="Helvetica"/>
                <a:sym typeface="Helvetica"/>
              </a:endParaRPr>
            </a:p>
            <a:p>
              <a:pPr lvl="0">
                <a:spcBef>
                  <a:spcPts val="800"/>
                </a:spcBef>
                <a:buSzPts val="1100"/>
              </a:pPr>
              <a:r>
                <a:rPr lang="zh-cn" sz="1000" dirty="0">
                  <a:solidFill>
                    <a:schemeClr val="dk1"/>
                  </a:solidFill>
                  <a:latin typeface="Helvetica" pitchFamily="2" charset="0"/>
                  <a:ea typeface="SimSun" panose="02010600030101010101" pitchFamily="2" charset="-122"/>
                  <a:cs typeface="Helvetica"/>
                  <a:sym typeface="Helvetica"/>
                </a:rPr>
                <a:t>审核权利与期望培训可帮助经销商/代理方和管理层更好地理解审计的含义，以及在审计过程中应如何准备和作何预期。</a:t>
              </a:r>
            </a:p>
            <a:p>
              <a:pPr marL="0" marR="0" lvl="0" indent="0" algn="l" rtl="0">
                <a:lnSpc>
                  <a:spcPct val="100000"/>
                </a:lnSpc>
                <a:spcBef>
                  <a:spcPts val="800"/>
                </a:spcBef>
                <a:spcAft>
                  <a:spcPts val="0"/>
                </a:spcAft>
                <a:buSzPts val="1100"/>
                <a:buNone/>
              </a:pPr>
              <a:endParaRPr sz="1000" b="1" dirty="0">
                <a:solidFill>
                  <a:srgbClr val="34495E"/>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i="0" u="none" strike="noStrike" cap="none" dirty="0">
                  <a:solidFill>
                    <a:srgbClr val="000000"/>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b="1" i="0" u="none" strike="noStrike" cap="none" dirty="0">
                  <a:solidFill>
                    <a:srgbClr val="34495E"/>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a:p>
              <a:pPr marL="0" marR="0" lvl="0" indent="0" algn="l" rtl="0">
                <a:lnSpc>
                  <a:spcPct val="107000"/>
                </a:lnSpc>
                <a:spcBef>
                  <a:spcPts val="800"/>
                </a:spcBef>
                <a:spcAft>
                  <a:spcPts val="0"/>
                </a:spcAft>
                <a:buNone/>
              </a:pPr>
              <a:r>
                <a:rPr lang="zh-cn" sz="1000" b="1" i="0" u="none" strike="noStrike" cap="none" dirty="0">
                  <a:solidFill>
                    <a:srgbClr val="34495E"/>
                  </a:solidFill>
                  <a:latin typeface="Helvetica" pitchFamily="2" charset="0"/>
                  <a:ea typeface="SimSun" panose="02010600030101010101" pitchFamily="2" charset="-122"/>
                  <a:cs typeface="Helvetica"/>
                  <a:sym typeface="Helvetica"/>
                </a:rPr>
                <a:t> </a:t>
              </a:r>
              <a:endParaRPr sz="1000" i="0" u="none" strike="noStrike" cap="none" dirty="0">
                <a:solidFill>
                  <a:srgbClr val="000000"/>
                </a:solidFill>
                <a:latin typeface="Helvetica" pitchFamily="2" charset="0"/>
                <a:ea typeface="SimSun" panose="02010600030101010101" pitchFamily="2" charset="-122"/>
                <a:cs typeface="Helvetica"/>
                <a:sym typeface="Helvetica"/>
              </a:endParaRPr>
            </a:p>
          </p:txBody>
        </p:sp>
      </p:grpSp>
      <p:grpSp>
        <p:nvGrpSpPr>
          <p:cNvPr id="4" name="Group 3">
            <a:extLst>
              <a:ext uri="{FF2B5EF4-FFF2-40B4-BE49-F238E27FC236}">
                <a16:creationId xmlns:a16="http://schemas.microsoft.com/office/drawing/2014/main" id="{80DF496E-C1B7-4AFE-BDFE-A4AD7C362DE1}"/>
              </a:ext>
            </a:extLst>
          </p:cNvPr>
          <p:cNvGrpSpPr/>
          <p:nvPr/>
        </p:nvGrpSpPr>
        <p:grpSpPr>
          <a:xfrm>
            <a:off x="426874" y="2537887"/>
            <a:ext cx="6139944" cy="1057739"/>
            <a:chOff x="426874" y="2560730"/>
            <a:chExt cx="6139944" cy="1057739"/>
          </a:xfrm>
        </p:grpSpPr>
        <p:pic>
          <p:nvPicPr>
            <p:cNvPr id="23" name="Picture 22" descr="Links/orange_icons.jpg">
              <a:extLst>
                <a:ext uri="{FF2B5EF4-FFF2-40B4-BE49-F238E27FC236}">
                  <a16:creationId xmlns:a16="http://schemas.microsoft.com/office/drawing/2014/main" id="{05432A56-E2A0-435A-8768-11FB79357A6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426874" y="2712491"/>
              <a:ext cx="516425" cy="586513"/>
            </a:xfrm>
            <a:prstGeom prst="rect">
              <a:avLst/>
            </a:prstGeom>
            <a:noFill/>
            <a:ln>
              <a:noFill/>
            </a:ln>
            <a:extLst>
              <a:ext uri="{53640926-AAD7-44D8-BBD7-CCE9431645EC}">
                <a14:shadowObscured xmlns:a14="http://schemas.microsoft.com/office/drawing/2010/main"/>
              </a:ext>
            </a:extLst>
          </p:spPr>
        </p:pic>
        <p:sp>
          <p:nvSpPr>
            <p:cNvPr id="204" name="Google Shape;204;p36"/>
            <p:cNvSpPr txBox="1"/>
            <p:nvPr/>
          </p:nvSpPr>
          <p:spPr>
            <a:xfrm>
              <a:off x="943300" y="2560730"/>
              <a:ext cx="5623518" cy="1057739"/>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800"/>
                </a:spcBef>
                <a:spcAft>
                  <a:spcPts val="0"/>
                </a:spcAft>
                <a:buNone/>
              </a:pPr>
              <a:r>
                <a:rPr lang="zh-cn" sz="1000" b="1" dirty="0">
                  <a:solidFill>
                    <a:schemeClr val="dk2"/>
                  </a:solidFill>
                  <a:latin typeface="Helvetica" pitchFamily="2" charset="0"/>
                  <a:ea typeface="SimSun" panose="02010600030101010101" pitchFamily="2" charset="-122"/>
                  <a:cs typeface="Helvetica"/>
                  <a:sym typeface="Helvetica"/>
                </a:rPr>
                <a:t>指导</a:t>
              </a:r>
              <a:endParaRPr sz="1000" dirty="0">
                <a:solidFill>
                  <a:schemeClr val="dk2"/>
                </a:solidFill>
                <a:latin typeface="Helvetica" pitchFamily="2" charset="0"/>
                <a:ea typeface="SimSun" panose="02010600030101010101" pitchFamily="2" charset="-122"/>
                <a:cs typeface="Helvetica"/>
                <a:sym typeface="Helvetica"/>
              </a:endParaRPr>
            </a:p>
            <a:p>
              <a:pPr marL="457200" lvl="0" indent="-292100">
                <a:lnSpc>
                  <a:spcPct val="115000"/>
                </a:lnSpc>
                <a:buClr>
                  <a:schemeClr val="dk1"/>
                </a:buClr>
                <a:buSzPts val="1000"/>
                <a:buFont typeface="Helvetica"/>
                <a:buAutoNum type="arabicPeriod"/>
              </a:pPr>
              <a:r>
                <a:rPr lang="zh-cn" sz="1000" dirty="0">
                  <a:solidFill>
                    <a:schemeClr val="dk1"/>
                  </a:solidFill>
                  <a:latin typeface="Helvetica" pitchFamily="2" charset="0"/>
                  <a:ea typeface="SimSun" panose="02010600030101010101" pitchFamily="2" charset="-122"/>
                  <a:cs typeface="Helvetica"/>
                  <a:sym typeface="Helvetica"/>
                </a:rPr>
                <a:t>确保合适的员工接受并理解审计权利与期望培训。</a:t>
              </a:r>
            </a:p>
            <a:p>
              <a:pPr marL="457200" lvl="0" indent="-292100">
                <a:lnSpc>
                  <a:spcPct val="115000"/>
                </a:lnSpc>
                <a:buClr>
                  <a:schemeClr val="dk1"/>
                </a:buClr>
                <a:buSzPts val="1000"/>
                <a:buFont typeface="Helvetica"/>
                <a:buAutoNum type="arabicPeriod"/>
              </a:pPr>
              <a:r>
                <a:rPr lang="zh-cn" sz="1000" dirty="0">
                  <a:solidFill>
                    <a:schemeClr val="dk1"/>
                  </a:solidFill>
                  <a:latin typeface="Helvetica" pitchFamily="2" charset="0"/>
                  <a:ea typeface="SimSun" panose="02010600030101010101" pitchFamily="2" charset="-122"/>
                  <a:cs typeface="Helvetica"/>
                  <a:sym typeface="Helvetica"/>
                </a:rPr>
                <a:t>确保所有负责与审计师沟通并向其提供信息的员工均熟知您对遵守审计要求的期望。</a:t>
              </a:r>
              <a:endParaRPr sz="1000" dirty="0">
                <a:solidFill>
                  <a:schemeClr val="dk1"/>
                </a:solidFill>
                <a:latin typeface="Helvetica" pitchFamily="2" charset="0"/>
                <a:ea typeface="SimSun" panose="02010600030101010101" pitchFamily="2" charset="-122"/>
                <a:cs typeface="Helvetica"/>
                <a:sym typeface="Helvetica"/>
              </a:endParaRPr>
            </a:p>
            <a:p>
              <a:pPr marL="0" marR="0" lvl="0" indent="0" algn="l" rtl="0">
                <a:lnSpc>
                  <a:spcPct val="115000"/>
                </a:lnSpc>
                <a:spcBef>
                  <a:spcPts val="800"/>
                </a:spcBef>
                <a:spcAft>
                  <a:spcPts val="0"/>
                </a:spcAft>
                <a:buNone/>
              </a:pPr>
              <a:endParaRPr sz="1000" dirty="0">
                <a:solidFill>
                  <a:srgbClr val="34495E"/>
                </a:solidFill>
                <a:latin typeface="Helvetica" pitchFamily="2" charset="0"/>
                <a:ea typeface="SimSun" panose="02010600030101010101" pitchFamily="2" charset="-122"/>
                <a:cs typeface="Helvetica"/>
                <a:sym typeface="Helvetica"/>
              </a:endParaRPr>
            </a:p>
          </p:txBody>
        </p:sp>
      </p:grpSp>
      <p:grpSp>
        <p:nvGrpSpPr>
          <p:cNvPr id="3" name="Group 2">
            <a:extLst>
              <a:ext uri="{FF2B5EF4-FFF2-40B4-BE49-F238E27FC236}">
                <a16:creationId xmlns:a16="http://schemas.microsoft.com/office/drawing/2014/main" id="{249693B8-C943-4BA7-881B-F760FBCFF32C}"/>
              </a:ext>
            </a:extLst>
          </p:cNvPr>
          <p:cNvGrpSpPr/>
          <p:nvPr/>
        </p:nvGrpSpPr>
        <p:grpSpPr>
          <a:xfrm>
            <a:off x="426874" y="1612613"/>
            <a:ext cx="6139944" cy="888982"/>
            <a:chOff x="426874" y="1609692"/>
            <a:chExt cx="6139944" cy="888982"/>
          </a:xfrm>
        </p:grpSpPr>
        <p:pic>
          <p:nvPicPr>
            <p:cNvPr id="21" name="Picture 20">
              <a:extLst>
                <a:ext uri="{FF2B5EF4-FFF2-40B4-BE49-F238E27FC236}">
                  <a16:creationId xmlns:a16="http://schemas.microsoft.com/office/drawing/2014/main" id="{60EACF2E-9AD4-4A39-99AD-4291B644121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26874" y="1749380"/>
              <a:ext cx="516425" cy="487859"/>
            </a:xfrm>
            <a:prstGeom prst="rect">
              <a:avLst/>
            </a:prstGeom>
          </p:spPr>
        </p:pic>
        <p:sp>
          <p:nvSpPr>
            <p:cNvPr id="207" name="Google Shape;207;p36"/>
            <p:cNvSpPr txBox="1"/>
            <p:nvPr/>
          </p:nvSpPr>
          <p:spPr>
            <a:xfrm>
              <a:off x="943300" y="1609692"/>
              <a:ext cx="5623518" cy="888982"/>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800"/>
                </a:spcBef>
                <a:spcAft>
                  <a:spcPts val="0"/>
                </a:spcAft>
                <a:buClr>
                  <a:schemeClr val="dk1"/>
                </a:buClr>
                <a:buSzPts val="1100"/>
                <a:buFont typeface="Arial"/>
                <a:buNone/>
              </a:pPr>
              <a:r>
                <a:rPr lang="zh-cn" sz="1000" b="1" dirty="0">
                  <a:solidFill>
                    <a:schemeClr val="dk2"/>
                  </a:solidFill>
                  <a:latin typeface="Helvetica" pitchFamily="2" charset="0"/>
                  <a:ea typeface="SimSun" panose="02010600030101010101" pitchFamily="2" charset="-122"/>
                  <a:cs typeface="Helvetica"/>
                  <a:sym typeface="Helvetica"/>
                </a:rPr>
                <a:t>这对您有什么好处？</a:t>
              </a:r>
              <a:endParaRPr sz="1000" b="1" dirty="0">
                <a:solidFill>
                  <a:schemeClr val="dk2"/>
                </a:solidFill>
                <a:latin typeface="Helvetica" pitchFamily="2" charset="0"/>
                <a:ea typeface="SimSun" panose="02010600030101010101" pitchFamily="2" charset="-122"/>
                <a:cs typeface="Helvetica"/>
                <a:sym typeface="Helvetica"/>
              </a:endParaRPr>
            </a:p>
            <a:p>
              <a:pPr lvl="0">
                <a:lnSpc>
                  <a:spcPct val="115000"/>
                </a:lnSpc>
                <a:buSzPts val="1100"/>
              </a:pPr>
              <a:r>
                <a:rPr lang="zh-cn" sz="1000" dirty="0">
                  <a:solidFill>
                    <a:schemeClr val="dk1"/>
                  </a:solidFill>
                  <a:latin typeface="Helvetica" pitchFamily="2" charset="0"/>
                  <a:ea typeface="SimSun" panose="02010600030101010101" pitchFamily="2" charset="-122"/>
                  <a:cs typeface="Helvetica"/>
                  <a:sym typeface="Helvetica"/>
                </a:rPr>
                <a:t>此培训将有助于您更好地了解整个审计流程，从而帮助您为成功的审计做好准备，最大程度地减少对业务的干扰，并稳固与制造商的关系。</a:t>
              </a:r>
            </a:p>
          </p:txBody>
        </p:sp>
      </p:grpSp>
      <p:grpSp>
        <p:nvGrpSpPr>
          <p:cNvPr id="5" name="Group 4">
            <a:extLst>
              <a:ext uri="{FF2B5EF4-FFF2-40B4-BE49-F238E27FC236}">
                <a16:creationId xmlns:a16="http://schemas.microsoft.com/office/drawing/2014/main" id="{06FA5808-9C9F-4C7B-80C8-EA2EACA5F0FF}"/>
              </a:ext>
            </a:extLst>
          </p:cNvPr>
          <p:cNvGrpSpPr/>
          <p:nvPr/>
        </p:nvGrpSpPr>
        <p:grpSpPr>
          <a:xfrm>
            <a:off x="426873" y="3631917"/>
            <a:ext cx="5398476" cy="771996"/>
            <a:chOff x="426873" y="3618469"/>
            <a:chExt cx="5398476" cy="771996"/>
          </a:xfrm>
        </p:grpSpPr>
        <p:pic>
          <p:nvPicPr>
            <p:cNvPr id="25" name="Picture 24" descr="Links/orange_icons.jpg">
              <a:extLst>
                <a:ext uri="{FF2B5EF4-FFF2-40B4-BE49-F238E27FC236}">
                  <a16:creationId xmlns:a16="http://schemas.microsoft.com/office/drawing/2014/main" id="{F1AF5F4E-3F8C-472B-A488-9D82733CEAA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426873" y="3704748"/>
              <a:ext cx="516425" cy="598525"/>
            </a:xfrm>
            <a:prstGeom prst="rect">
              <a:avLst/>
            </a:prstGeom>
            <a:noFill/>
            <a:ln>
              <a:noFill/>
            </a:ln>
            <a:extLst>
              <a:ext uri="{53640926-AAD7-44D8-BBD7-CCE9431645EC}">
                <a14:shadowObscured xmlns:a14="http://schemas.microsoft.com/office/drawing/2010/main"/>
              </a:ext>
            </a:extLst>
          </p:spPr>
        </p:pic>
        <p:sp>
          <p:nvSpPr>
            <p:cNvPr id="210" name="Google Shape;210;p36"/>
            <p:cNvSpPr txBox="1"/>
            <p:nvPr/>
          </p:nvSpPr>
          <p:spPr>
            <a:xfrm>
              <a:off x="1033425" y="3618469"/>
              <a:ext cx="4791924" cy="771996"/>
            </a:xfrm>
            <a:prstGeom prst="rect">
              <a:avLst/>
            </a:prstGeom>
            <a:noFill/>
            <a:ln>
              <a:noFill/>
            </a:ln>
          </p:spPr>
          <p:txBody>
            <a:bodyPr spcFirstLastPara="1" wrap="square" lIns="91425" tIns="45700" rIns="91425" bIns="45700" anchor="t" anchorCtr="0">
              <a:noAutofit/>
            </a:bodyPr>
            <a:lstStyle/>
            <a:p>
              <a:pPr marL="0" marR="0" lvl="0" indent="0" algn="l" rtl="0">
                <a:lnSpc>
                  <a:spcPct val="114000"/>
                </a:lnSpc>
                <a:spcBef>
                  <a:spcPts val="0"/>
                </a:spcBef>
                <a:spcAft>
                  <a:spcPts val="0"/>
                </a:spcAft>
                <a:buNone/>
              </a:pPr>
              <a:r>
                <a:rPr lang="zh-cn" sz="1000" b="1" i="0" u="none" strike="noStrike" cap="none" dirty="0">
                  <a:solidFill>
                    <a:schemeClr val="dk2"/>
                  </a:solidFill>
                  <a:latin typeface="Helvetica" pitchFamily="2" charset="0"/>
                  <a:ea typeface="SimSun" panose="02010600030101010101" pitchFamily="2" charset="-122"/>
                  <a:cs typeface="Helvetica Neue"/>
                  <a:sym typeface="Helvetica Neue"/>
                </a:rPr>
                <a:t>其他需要考虑的文件</a:t>
              </a:r>
              <a:endParaRPr sz="1000" b="0" i="0" u="none" strike="noStrike" cap="none" dirty="0">
                <a:solidFill>
                  <a:schemeClr val="dk2"/>
                </a:solidFill>
                <a:latin typeface="Helvetica" pitchFamily="2" charset="0"/>
                <a:ea typeface="SimSun" panose="02010600030101010101" pitchFamily="2" charset="-122"/>
                <a:cs typeface="Cambria"/>
                <a:sym typeface="Cambri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zh-cn" sz="1000" dirty="0">
                  <a:solidFill>
                    <a:schemeClr val="dk1"/>
                  </a:solidFill>
                  <a:latin typeface="Helvetica" pitchFamily="2" charset="0"/>
                  <a:ea typeface="SimSun" panose="02010600030101010101" pitchFamily="2" charset="-122"/>
                  <a:cs typeface="Helvetica" panose="020B0604020202020204" pitchFamily="34" charset="0"/>
                  <a:sym typeface="Helvetica"/>
                </a:rPr>
                <a:t>行为准则</a:t>
              </a:r>
              <a:endParaRPr sz="1000" dirty="0">
                <a:solidFill>
                  <a:schemeClr val="dk1"/>
                </a:solidFill>
                <a:latin typeface="Helvetica" pitchFamily="2" charset="0"/>
                <a:ea typeface="SimSun" panose="02010600030101010101" pitchFamily="2" charset="-122"/>
                <a:cs typeface="Helvetica" panose="020B0604020202020204" pitchFamily="34" charset="0"/>
                <a:sym typeface="Helvetica"/>
              </a:endParaRPr>
            </a:p>
            <a:p>
              <a:pPr marL="184150" marR="0" lvl="0" indent="-171450" algn="l" rtl="0">
                <a:lnSpc>
                  <a:spcPct val="114000"/>
                </a:lnSpc>
                <a:spcAft>
                  <a:spcPts val="0"/>
                </a:spcAft>
                <a:buClr>
                  <a:schemeClr val="bg2"/>
                </a:buClr>
                <a:buSzPct val="150000"/>
                <a:buFont typeface="Wingdings" panose="05000000000000000000" pitchFamily="2" charset="2"/>
                <a:buChar char=""/>
              </a:pPr>
              <a:r>
                <a:rPr lang="zh-cn" sz="1000" dirty="0">
                  <a:solidFill>
                    <a:schemeClr val="dk1"/>
                  </a:solidFill>
                  <a:latin typeface="Helvetica" pitchFamily="2" charset="0"/>
                  <a:ea typeface="SimSun" panose="02010600030101010101" pitchFamily="2" charset="-122"/>
                  <a:cs typeface="Helvetica" panose="020B0604020202020204" pitchFamily="34" charset="0"/>
                  <a:sym typeface="Helvetica Neue"/>
                </a:rPr>
                <a:t> 账簿与记录指南</a:t>
              </a:r>
            </a:p>
            <a:p>
              <a:pPr marL="184150" lvl="0" indent="-171450">
                <a:lnSpc>
                  <a:spcPct val="114000"/>
                </a:lnSpc>
                <a:buClr>
                  <a:schemeClr val="bg2"/>
                </a:buClr>
                <a:buSzPct val="150000"/>
                <a:buFont typeface="Wingdings" panose="05000000000000000000" pitchFamily="2" charset="2"/>
                <a:buChar char=""/>
              </a:pPr>
              <a:r>
                <a:rPr lang="zh-cn" sz="1000" b="0" i="0" u="none" strike="noStrike" cap="none" dirty="0">
                  <a:solidFill>
                    <a:schemeClr val="dk1"/>
                  </a:solidFill>
                  <a:latin typeface="Helvetica" pitchFamily="2" charset="0"/>
                  <a:ea typeface="SimSun" panose="02010600030101010101" pitchFamily="2" charset="-122"/>
                  <a:cs typeface="Helvetica" panose="020B0604020202020204" pitchFamily="34" charset="0"/>
                  <a:sym typeface="Helvetica Neue"/>
                </a:rPr>
                <a:t> </a:t>
              </a:r>
              <a:r>
                <a:rPr lang="zh-cn" sz="1000">
                  <a:solidFill>
                    <a:schemeClr val="dk1"/>
                  </a:solidFill>
                  <a:latin typeface="Helvetica" pitchFamily="2" charset="0"/>
                  <a:ea typeface="SimSun" panose="02010600030101010101" pitchFamily="2" charset="-122"/>
                  <a:cs typeface="Helvetica" panose="020B0604020202020204" pitchFamily="34" charset="0"/>
                  <a:sym typeface="Helvetica Neue"/>
                </a:rPr>
                <a:t>反贿赂与反腐败培训</a:t>
              </a:r>
              <a:endParaRPr sz="1200" b="0" i="0" u="none" strike="noStrike" cap="none" dirty="0">
                <a:solidFill>
                  <a:schemeClr val="dk1"/>
                </a:solidFill>
                <a:latin typeface="Helvetica" pitchFamily="2" charset="0"/>
                <a:ea typeface="SimSun" panose="02010600030101010101" pitchFamily="2" charset="-122"/>
                <a:cs typeface="Helvetica" panose="020B0604020202020204" pitchFamily="34" charset="0"/>
                <a:sym typeface="Cambria"/>
              </a:endParaRPr>
            </a:p>
          </p:txBody>
        </p:sp>
      </p:grpSp>
      <p:sp>
        <p:nvSpPr>
          <p:cNvPr id="211" name="Google Shape;211;p36"/>
          <p:cNvSpPr/>
          <p:nvPr/>
        </p:nvSpPr>
        <p:spPr>
          <a:xfrm rot="5400000">
            <a:off x="4150804" y="-1573650"/>
            <a:ext cx="842400" cy="39897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dirty="0">
              <a:solidFill>
                <a:schemeClr val="lt1"/>
              </a:solidFill>
              <a:latin typeface="Helvetica" pitchFamily="2" charset="0"/>
              <a:ea typeface="SimSun" panose="02010600030101010101" pitchFamily="2" charset="-122"/>
              <a:cs typeface="Calibri"/>
              <a:sym typeface="Calibri"/>
            </a:endParaRPr>
          </a:p>
        </p:txBody>
      </p:sp>
      <p:sp>
        <p:nvSpPr>
          <p:cNvPr id="212" name="Google Shape;212;p36"/>
          <p:cNvSpPr txBox="1"/>
          <p:nvPr/>
        </p:nvSpPr>
        <p:spPr>
          <a:xfrm>
            <a:off x="2014090" y="27007"/>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审计权利与期望</a:t>
            </a:r>
          </a:p>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培训 </a:t>
            </a:r>
            <a:endParaRPr sz="1800" b="1" dirty="0">
              <a:solidFill>
                <a:srgbClr val="AACFD0"/>
              </a:solidFill>
              <a:latin typeface="Helvetica" pitchFamily="2" charset="0"/>
              <a:ea typeface="SimSun" panose="02010600030101010101" pitchFamily="2" charset="-122"/>
              <a:cs typeface="Helvetica"/>
              <a:sym typeface="Helvetica"/>
            </a:endParaRPr>
          </a:p>
        </p:txBody>
      </p:sp>
      <p:pic>
        <p:nvPicPr>
          <p:cNvPr id="18" name="Picture 17">
            <a:extLst>
              <a:ext uri="{FF2B5EF4-FFF2-40B4-BE49-F238E27FC236}">
                <a16:creationId xmlns:a16="http://schemas.microsoft.com/office/drawing/2014/main" id="{446E34FB-C7CA-4433-9C88-A77B7C1A079E}"/>
              </a:ext>
            </a:extLst>
          </p:cNvPr>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6457950" y="959808"/>
            <a:ext cx="2695680" cy="2952277"/>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p:nvPr/>
        </p:nvSpPr>
        <p:spPr>
          <a:xfrm>
            <a:off x="1" y="2433788"/>
            <a:ext cx="7159200" cy="2038800"/>
          </a:xfrm>
          <a:prstGeom prst="homePlate">
            <a:avLst>
              <a:gd name="adj" fmla="val 50000"/>
            </a:avLst>
          </a:prstGeom>
          <a:solidFill>
            <a:srgbClr val="34495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219" name="Google Shape;219;p37"/>
          <p:cNvSpPr/>
          <p:nvPr/>
        </p:nvSpPr>
        <p:spPr>
          <a:xfrm rot="10800000" flipH="1">
            <a:off x="5587539" y="2433865"/>
            <a:ext cx="1921200" cy="2038800"/>
          </a:xfrm>
          <a:prstGeom prst="chevron">
            <a:avLst>
              <a:gd name="adj" fmla="val 53827"/>
            </a:avLst>
          </a:prstGeom>
          <a:solidFill>
            <a:srgbClr val="AACFD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0" name="Google Shape;220;p37"/>
          <p:cNvSpPr/>
          <p:nvPr/>
        </p:nvSpPr>
        <p:spPr>
          <a:xfrm rot="10800000" flipH="1">
            <a:off x="6739438" y="2433865"/>
            <a:ext cx="1921200" cy="2038800"/>
          </a:xfrm>
          <a:prstGeom prst="chevron">
            <a:avLst>
              <a:gd name="adj" fmla="val 53827"/>
            </a:avLst>
          </a:prstGeom>
          <a:solidFill>
            <a:srgbClr val="5DA0A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dirty="0">
              <a:solidFill>
                <a:schemeClr val="dk1"/>
              </a:solidFill>
              <a:latin typeface="Calibri"/>
              <a:ea typeface="Calibri"/>
              <a:cs typeface="Calibri"/>
              <a:sym typeface="Calibri"/>
            </a:endParaRPr>
          </a:p>
        </p:txBody>
      </p:sp>
      <p:sp>
        <p:nvSpPr>
          <p:cNvPr id="221" name="Google Shape;221;p37"/>
          <p:cNvSpPr txBox="1"/>
          <p:nvPr/>
        </p:nvSpPr>
        <p:spPr>
          <a:xfrm>
            <a:off x="301031" y="3126752"/>
            <a:ext cx="5814000" cy="653100"/>
          </a:xfrm>
          <a:prstGeom prst="rect">
            <a:avLst/>
          </a:prstGeom>
          <a:noFill/>
          <a:ln>
            <a:noFill/>
          </a:ln>
        </p:spPr>
        <p:txBody>
          <a:bodyPr spcFirstLastPara="1" wrap="square" lIns="68575" tIns="34275" rIns="68575" bIns="34275" anchor="t" anchorCtr="0">
            <a:noAutofit/>
          </a:bodyPr>
          <a:lstStyle/>
          <a:p>
            <a:pPr lvl="0"/>
            <a:r>
              <a:rPr lang="zh-cn" sz="2700" b="1" dirty="0">
                <a:solidFill>
                  <a:schemeClr val="lt1"/>
                </a:solidFill>
                <a:latin typeface="SimSun" panose="02010600030101010101" pitchFamily="2" charset="-122"/>
                <a:ea typeface="SimSun" panose="02010600030101010101" pitchFamily="2" charset="-122"/>
                <a:cs typeface="Helvetica Neue"/>
                <a:sym typeface="Helvetica Neue"/>
              </a:rPr>
              <a:t>审计权利与期望</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12;p36"/>
          <p:cNvSpPr txBox="1"/>
          <p:nvPr/>
        </p:nvSpPr>
        <p:spPr>
          <a:xfrm>
            <a:off x="2039850" y="343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简介</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7" name="Google Shape;175;p26"/>
          <p:cNvSpPr txBox="1">
            <a:spLocks noGrp="1"/>
          </p:cNvSpPr>
          <p:nvPr>
            <p:ph type="body" idx="1"/>
          </p:nvPr>
        </p:nvSpPr>
        <p:spPr>
          <a:xfrm>
            <a:off x="221510" y="730282"/>
            <a:ext cx="8700979" cy="4253625"/>
          </a:xfrm>
          <a:prstGeom prst="rect">
            <a:avLst/>
          </a:prstGeom>
          <a:ln>
            <a:noFill/>
          </a:ln>
        </p:spPr>
        <p:txBody>
          <a:bodyPr spcFirstLastPara="1" wrap="square" lIns="68569" tIns="34275" rIns="68569" bIns="34275" anchor="t" anchorCtr="0">
            <a:noAutofit/>
          </a:bodyPr>
          <a:lstStyle/>
          <a:p>
            <a:pPr marL="0" indent="0">
              <a:lnSpc>
                <a:spcPct val="115000"/>
              </a:lnSpc>
              <a:spcBef>
                <a:spcPts val="0"/>
              </a:spcBef>
              <a:buSzPts val="1100"/>
              <a:buNone/>
            </a:pPr>
            <a:r>
              <a:rPr lang="zh-cn" sz="1300" b="1" dirty="0">
                <a:solidFill>
                  <a:schemeClr val="bg2"/>
                </a:solidFill>
                <a:latin typeface="Helvetica" pitchFamily="2" charset="0"/>
                <a:ea typeface="SimSun" panose="02010600030101010101" pitchFamily="2" charset="-122"/>
                <a:cs typeface="Helvetica" panose="020B0604020202020204" pitchFamily="34" charset="0"/>
              </a:rPr>
              <a:t>我们为什么要接受审计？</a:t>
            </a:r>
            <a:endParaRPr sz="1300" b="1" dirty="0">
              <a:solidFill>
                <a:schemeClr val="bg2"/>
              </a:solidFill>
              <a:latin typeface="Helvetica" pitchFamily="2" charset="0"/>
              <a:ea typeface="SimSun" panose="02010600030101010101" pitchFamily="2" charset="-122"/>
              <a:cs typeface="Helvetica" panose="020B0604020202020204" pitchFamily="34" charset="0"/>
            </a:endParaRPr>
          </a:p>
          <a:p>
            <a:pPr marL="342900" indent="0">
              <a:lnSpc>
                <a:spcPct val="100000"/>
              </a:lnSpc>
              <a:spcBef>
                <a:spcPts val="0"/>
              </a:spcBef>
              <a:buSzPts val="1100"/>
              <a:buNone/>
            </a:pPr>
            <a:r>
              <a:rPr lang="zh-cn" sz="1100" dirty="0">
                <a:solidFill>
                  <a:schemeClr val="bg2"/>
                </a:solidFill>
                <a:latin typeface="Helvetica" pitchFamily="2" charset="0"/>
                <a:ea typeface="SimSun" panose="02010600030101010101" pitchFamily="2" charset="-122"/>
                <a:cs typeface="Helvetica" panose="020B0604020202020204" pitchFamily="34" charset="0"/>
              </a:rPr>
              <a:t>公司行使审计权利以确保第三方业务伙伴的整体合规性，并帮助识别和缓解潜在风险。大多数情况下，审计的开展是为帮助公司与第三方建立更好、更有效的工作关系。</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0" indent="0">
              <a:lnSpc>
                <a:spcPct val="115000"/>
              </a:lnSpc>
              <a:spcBef>
                <a:spcPts val="300"/>
              </a:spcBef>
              <a:buSzPts val="1100"/>
              <a:buNone/>
            </a:pPr>
            <a:r>
              <a:rPr lang="zh-cn" sz="1300" b="1" dirty="0">
                <a:solidFill>
                  <a:schemeClr val="bg2"/>
                </a:solidFill>
                <a:latin typeface="Helvetica" pitchFamily="2" charset="0"/>
                <a:ea typeface="SimSun" panose="02010600030101010101" pitchFamily="2" charset="-122"/>
                <a:cs typeface="Helvetica" panose="020B0604020202020204" pitchFamily="34" charset="0"/>
              </a:rPr>
              <a:t>审计的目的是什么？</a:t>
            </a:r>
            <a:endParaRPr sz="1300" b="1" dirty="0">
              <a:solidFill>
                <a:schemeClr val="bg2"/>
              </a:solidFill>
              <a:latin typeface="Helvetica" pitchFamily="2" charset="0"/>
              <a:ea typeface="SimSun" panose="02010600030101010101" pitchFamily="2" charset="-122"/>
              <a:cs typeface="Helvetica" panose="020B0604020202020204" pitchFamily="34" charset="0"/>
            </a:endParaRPr>
          </a:p>
          <a:p>
            <a:pPr marL="342900" indent="0">
              <a:lnSpc>
                <a:spcPct val="100000"/>
              </a:lnSpc>
              <a:spcBef>
                <a:spcPts val="0"/>
              </a:spcBef>
              <a:buSzPts val="1100"/>
              <a:buNone/>
            </a:pPr>
            <a:r>
              <a:rPr lang="zh-cn" sz="1100" dirty="0">
                <a:solidFill>
                  <a:schemeClr val="bg2"/>
                </a:solidFill>
                <a:latin typeface="Helvetica" pitchFamily="2" charset="0"/>
                <a:ea typeface="SimSun" panose="02010600030101010101" pitchFamily="2" charset="-122"/>
                <a:cs typeface="Helvetica" panose="020B0604020202020204" pitchFamily="34" charset="0"/>
              </a:rPr>
              <a:t>审计的目的是评估和了解（通过询问，以及分析文件和交易）我们针对存在腐败风险之活动的合规计划、政策、程序和内部控制。</a:t>
            </a:r>
            <a:br>
              <a:rPr lang="en-US" altLang="zh-CN" sz="1100" dirty="0">
                <a:solidFill>
                  <a:schemeClr val="bg2"/>
                </a:solidFill>
                <a:latin typeface="Helvetica" pitchFamily="2" charset="0"/>
                <a:ea typeface="SimSun" panose="02010600030101010101" pitchFamily="2" charset="-122"/>
                <a:cs typeface="Helvetica" panose="020B0604020202020204" pitchFamily="34" charset="0"/>
              </a:rPr>
            </a:br>
            <a:r>
              <a:rPr lang="zh-cn" sz="1100" dirty="0">
                <a:solidFill>
                  <a:schemeClr val="bg2"/>
                </a:solidFill>
                <a:latin typeface="Helvetica" pitchFamily="2" charset="0"/>
                <a:ea typeface="SimSun" panose="02010600030101010101" pitchFamily="2" charset="-122"/>
                <a:cs typeface="Helvetica" panose="020B0604020202020204" pitchFamily="34" charset="0"/>
              </a:rPr>
              <a:t>此过程有助于确保我们以诚信行事，并按照我们的书面协议以合规的方式开展业务。</a:t>
            </a:r>
            <a:endParaRPr sz="1100" b="1" dirty="0">
              <a:solidFill>
                <a:schemeClr val="bg2"/>
              </a:solidFill>
              <a:latin typeface="Helvetica" pitchFamily="2" charset="0"/>
              <a:ea typeface="SimSun" panose="02010600030101010101" pitchFamily="2" charset="-122"/>
              <a:cs typeface="Helvetica" panose="020B0604020202020204" pitchFamily="34" charset="0"/>
            </a:endParaRPr>
          </a:p>
          <a:p>
            <a:pPr marL="0" indent="0">
              <a:lnSpc>
                <a:spcPct val="115000"/>
              </a:lnSpc>
              <a:spcBef>
                <a:spcPts val="300"/>
              </a:spcBef>
              <a:buSzPts val="1100"/>
              <a:buNone/>
            </a:pPr>
            <a:r>
              <a:rPr lang="zh-cn" sz="1300" b="1" dirty="0">
                <a:solidFill>
                  <a:schemeClr val="bg2"/>
                </a:solidFill>
                <a:latin typeface="Helvetica" pitchFamily="2" charset="0"/>
                <a:ea typeface="SimSun" panose="02010600030101010101" pitchFamily="2" charset="-122"/>
                <a:cs typeface="Helvetica" panose="020B0604020202020204" pitchFamily="34" charset="0"/>
              </a:rPr>
              <a:t>审计的目标是什么？</a:t>
            </a:r>
            <a:endParaRPr sz="1300" b="1" dirty="0">
              <a:solidFill>
                <a:schemeClr val="bg2"/>
              </a:solidFill>
              <a:latin typeface="Helvetica" pitchFamily="2" charset="0"/>
              <a:ea typeface="SimSun" panose="02010600030101010101" pitchFamily="2" charset="-122"/>
              <a:cs typeface="Helvetica" panose="020B0604020202020204" pitchFamily="34" charset="0"/>
            </a:endParaRPr>
          </a:p>
          <a:p>
            <a:pPr marL="342900" indent="0">
              <a:spcBef>
                <a:spcPts val="0"/>
              </a:spcBef>
              <a:buSzPts val="1100"/>
              <a:buNone/>
            </a:pPr>
            <a:r>
              <a:rPr lang="zh-cn" sz="1100" dirty="0">
                <a:solidFill>
                  <a:schemeClr val="bg2"/>
                </a:solidFill>
                <a:latin typeface="Helvetica" pitchFamily="2" charset="0"/>
                <a:ea typeface="SimSun" panose="02010600030101010101" pitchFamily="2" charset="-122"/>
                <a:cs typeface="Helvetica" panose="020B0604020202020204" pitchFamily="34" charset="0"/>
              </a:rPr>
              <a:t>1.确保反贿赂与反腐败 (“ABAC”) 合规性，包括以下重点领域：</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1028700" indent="-238125">
              <a:spcBef>
                <a:spcPts val="0"/>
              </a:spcBef>
              <a:buClr>
                <a:schemeClr val="bg2"/>
              </a:buClr>
            </a:pPr>
            <a:r>
              <a:rPr lang="zh-cn" sz="1100" dirty="0">
                <a:solidFill>
                  <a:schemeClr val="bg2"/>
                </a:solidFill>
                <a:latin typeface="Helvetica" pitchFamily="2" charset="0"/>
                <a:ea typeface="SimSun" panose="02010600030101010101" pitchFamily="2" charset="-122"/>
                <a:cs typeface="Helvetica" panose="020B0604020202020204" pitchFamily="34" charset="0"/>
              </a:rPr>
              <a:t>了解金融交易和合规相关活动的类型。</a:t>
            </a:r>
          </a:p>
          <a:p>
            <a:pPr marL="1028700" indent="-238125">
              <a:spcBef>
                <a:spcPts val="0"/>
              </a:spcBef>
              <a:buClr>
                <a:schemeClr val="bg2"/>
              </a:buClr>
            </a:pPr>
            <a:r>
              <a:rPr lang="zh-cn" sz="1100" dirty="0">
                <a:solidFill>
                  <a:schemeClr val="bg2"/>
                </a:solidFill>
                <a:latin typeface="Helvetica" pitchFamily="2" charset="0"/>
                <a:ea typeface="SimSun" panose="02010600030101010101" pitchFamily="2" charset="-122"/>
                <a:cs typeface="Helvetica" panose="020B0604020202020204" pitchFamily="34" charset="0"/>
              </a:rPr>
              <a:t>准确且完整的账簿与记录。</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1028700" indent="-238125">
              <a:spcBef>
                <a:spcPts val="0"/>
              </a:spcBef>
              <a:spcAft>
                <a:spcPts val="300"/>
              </a:spcAft>
              <a:buClr>
                <a:schemeClr val="bg2"/>
              </a:buClr>
            </a:pPr>
            <a:r>
              <a:rPr lang="zh-cn" sz="1100" dirty="0">
                <a:solidFill>
                  <a:schemeClr val="bg2"/>
                </a:solidFill>
                <a:latin typeface="Helvetica" pitchFamily="2" charset="0"/>
                <a:ea typeface="SimSun" panose="02010600030101010101" pitchFamily="2" charset="-122"/>
                <a:cs typeface="Helvetica" panose="020B0604020202020204" pitchFamily="34" charset="0"/>
              </a:rPr>
              <a:t>适当的内部控制和治理。</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342900" indent="0">
              <a:spcBef>
                <a:spcPts val="0"/>
              </a:spcBef>
              <a:buNone/>
            </a:pPr>
            <a:r>
              <a:rPr lang="zh-cn" sz="1100" dirty="0">
                <a:solidFill>
                  <a:schemeClr val="bg2"/>
                </a:solidFill>
                <a:latin typeface="Helvetica" pitchFamily="2" charset="0"/>
                <a:ea typeface="SimSun" panose="02010600030101010101" pitchFamily="2" charset="-122"/>
                <a:cs typeface="Helvetica" panose="020B0604020202020204" pitchFamily="34" charset="0"/>
              </a:rPr>
              <a:t>2.帮助识别</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1028700" indent="-238125">
              <a:spcBef>
                <a:spcPts val="0"/>
              </a:spcBef>
              <a:buClr>
                <a:srgbClr val="000000"/>
              </a:buClr>
            </a:pPr>
            <a:r>
              <a:rPr lang="zh-cn" sz="1100" dirty="0">
                <a:solidFill>
                  <a:schemeClr val="bg2"/>
                </a:solidFill>
                <a:latin typeface="Helvetica" pitchFamily="2" charset="0"/>
                <a:ea typeface="SimSun" panose="02010600030101010101" pitchFamily="2" charset="-122"/>
                <a:cs typeface="Helvetica" panose="020B0604020202020204" pitchFamily="34" charset="0"/>
              </a:rPr>
              <a:t>风险因素。</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1028700" indent="-238125">
              <a:spcBef>
                <a:spcPts val="0"/>
              </a:spcBef>
              <a:spcAft>
                <a:spcPts val="300"/>
              </a:spcAft>
              <a:buClr>
                <a:srgbClr val="000000"/>
              </a:buClr>
            </a:pPr>
            <a:r>
              <a:rPr lang="zh-cn" sz="1100" dirty="0">
                <a:solidFill>
                  <a:schemeClr val="bg2"/>
                </a:solidFill>
                <a:latin typeface="Helvetica" pitchFamily="2" charset="0"/>
                <a:ea typeface="SimSun" panose="02010600030101010101" pitchFamily="2" charset="-122"/>
                <a:cs typeface="Helvetica" panose="020B0604020202020204" pitchFamily="34" charset="0"/>
              </a:rPr>
              <a:t>有待改进的地方。</a:t>
            </a:r>
            <a:endParaRPr sz="1100" dirty="0">
              <a:solidFill>
                <a:schemeClr val="bg2"/>
              </a:solidFill>
              <a:latin typeface="Helvetica" pitchFamily="2" charset="0"/>
              <a:ea typeface="SimSun" panose="02010600030101010101" pitchFamily="2" charset="-122"/>
              <a:cs typeface="Helvetica" panose="020B0604020202020204" pitchFamily="34" charset="0"/>
            </a:endParaRPr>
          </a:p>
          <a:p>
            <a:pPr marL="0" indent="0">
              <a:lnSpc>
                <a:spcPct val="115000"/>
              </a:lnSpc>
              <a:spcBef>
                <a:spcPts val="300"/>
              </a:spcBef>
              <a:buSzPts val="1100"/>
              <a:buNone/>
            </a:pPr>
            <a:r>
              <a:rPr lang="zh-cn" sz="1300" b="1" dirty="0">
                <a:solidFill>
                  <a:schemeClr val="bg2"/>
                </a:solidFill>
                <a:latin typeface="Helvetica" pitchFamily="2" charset="0"/>
                <a:ea typeface="SimSun" panose="02010600030101010101" pitchFamily="2" charset="-122"/>
                <a:cs typeface="Helvetica" panose="020B0604020202020204" pitchFamily="34" charset="0"/>
              </a:rPr>
              <a:t>审计对我们有什么好处？</a:t>
            </a:r>
            <a:endParaRPr sz="1300" b="1" dirty="0">
              <a:solidFill>
                <a:schemeClr val="bg2"/>
              </a:solidFill>
              <a:latin typeface="Helvetica" pitchFamily="2" charset="0"/>
              <a:ea typeface="SimSun" panose="02010600030101010101" pitchFamily="2" charset="-122"/>
              <a:cs typeface="Helvetica" panose="020B0604020202020204" pitchFamily="34" charset="0"/>
              <a:sym typeface="Arial"/>
            </a:endParaRPr>
          </a:p>
          <a:p>
            <a:pPr marL="342900" indent="0">
              <a:lnSpc>
                <a:spcPct val="100000"/>
              </a:lnSpc>
              <a:spcBef>
                <a:spcPts val="0"/>
              </a:spcBef>
              <a:buSzPts val="1100"/>
              <a:buNone/>
            </a:pPr>
            <a:r>
              <a:rPr lang="zh-cn" sz="1100" dirty="0">
                <a:solidFill>
                  <a:schemeClr val="bg2"/>
                </a:solidFill>
                <a:latin typeface="Helvetica" pitchFamily="2" charset="0"/>
                <a:ea typeface="SimSun" panose="02010600030101010101" pitchFamily="2" charset="-122"/>
                <a:cs typeface="Helvetica" panose="020B0604020202020204" pitchFamily="34" charset="0"/>
              </a:rPr>
              <a:t>审计有助于识别潜在的问题或风险领域，使我们可以对其进行补救和/或改进。审计结束时，我们将收到有关增强业务功能和合规计划的建议，从而使业务得到发展并减轻风险。审计还可以帮助我们与制造商建立起另一种沟通渠道，有助于改善我们与这些关键业务合作伙伴的关系。</a:t>
            </a:r>
            <a:endParaRPr sz="1100" dirty="0">
              <a:solidFill>
                <a:schemeClr val="bg2"/>
              </a:solidFill>
              <a:latin typeface="Helvetica" pitchFamily="2" charset="0"/>
              <a:ea typeface="SimSun" panose="02010600030101010101" pitchFamily="2" charset="-122"/>
              <a:cs typeface="Helvetica" panose="020B0604020202020204" pitchFamily="34" charset="0"/>
            </a:endParaRPr>
          </a:p>
        </p:txBody>
      </p:sp>
      <p:sp>
        <p:nvSpPr>
          <p:cNvPr id="10" name="TextBox 9"/>
          <p:cNvSpPr txBox="1"/>
          <p:nvPr/>
        </p:nvSpPr>
        <p:spPr>
          <a:xfrm>
            <a:off x="1572338" y="113408"/>
            <a:ext cx="467512" cy="465206"/>
          </a:xfrm>
          <a:prstGeom prst="rect">
            <a:avLst/>
          </a:prstGeom>
          <a:noFill/>
        </p:spPr>
        <p:txBody>
          <a:bodyPr wrap="square" rtlCol="0">
            <a:spAutoFit/>
          </a:bodyPr>
          <a:lstStyle/>
          <a:p>
            <a:endParaRPr lang="en-US" dirty="0"/>
          </a:p>
        </p:txBody>
      </p:sp>
      <p:sp>
        <p:nvSpPr>
          <p:cNvPr id="11" name="TextBox 10"/>
          <p:cNvSpPr txBox="1"/>
          <p:nvPr/>
        </p:nvSpPr>
        <p:spPr>
          <a:xfrm>
            <a:off x="942942" y="0"/>
            <a:ext cx="467512" cy="769441"/>
          </a:xfrm>
          <a:prstGeom prst="rect">
            <a:avLst/>
          </a:prstGeom>
          <a:noFill/>
        </p:spPr>
        <p:txBody>
          <a:bodyPr wrap="square" rtlCol="0">
            <a:spAutoFit/>
            <a:scene3d>
              <a:camera prst="orthographicFront">
                <a:rot lat="0" lon="0" rev="1800000"/>
              </a:camera>
              <a:lightRig rig="threePt" dir="t"/>
            </a:scene3d>
          </a:bodyPr>
          <a:lstStyle/>
          <a:p>
            <a:r>
              <a:rPr lang="zh-cn" sz="4400" b="1" spc="50" dirty="0">
                <a:ln w="0"/>
                <a:solidFill>
                  <a:schemeClr val="bg2"/>
                </a:solidFill>
                <a:effectLst>
                  <a:innerShdw blurRad="63500" dist="50800" dir="13500000">
                    <a:srgbClr val="000000">
                      <a:alpha val="50000"/>
                    </a:srgbClr>
                  </a:innerShdw>
                </a:effectLst>
              </a:rPr>
              <a:t>?</a:t>
            </a:r>
          </a:p>
        </p:txBody>
      </p:sp>
      <p:sp>
        <p:nvSpPr>
          <p:cNvPr id="12" name="TextBox 11"/>
          <p:cNvSpPr txBox="1"/>
          <p:nvPr/>
        </p:nvSpPr>
        <p:spPr>
          <a:xfrm>
            <a:off x="1498324" y="19443"/>
            <a:ext cx="453656" cy="707886"/>
          </a:xfrm>
          <a:prstGeom prst="rect">
            <a:avLst/>
          </a:prstGeom>
          <a:noFill/>
        </p:spPr>
        <p:txBody>
          <a:bodyPr wrap="square" rtlCol="0">
            <a:spAutoFit/>
            <a:scene3d>
              <a:camera prst="orthographicFront">
                <a:rot lat="0" lon="0" rev="21000000"/>
              </a:camera>
              <a:lightRig rig="threePt" dir="t"/>
            </a:scene3d>
          </a:bodyPr>
          <a:lstStyle/>
          <a:p>
            <a:r>
              <a:rPr lang="zh-cn"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3" name="TextBox 12"/>
          <p:cNvSpPr txBox="1"/>
          <p:nvPr/>
        </p:nvSpPr>
        <p:spPr>
          <a:xfrm>
            <a:off x="8432101" y="92276"/>
            <a:ext cx="453656" cy="769441"/>
          </a:xfrm>
          <a:prstGeom prst="rect">
            <a:avLst/>
          </a:prstGeom>
          <a:noFill/>
        </p:spPr>
        <p:txBody>
          <a:bodyPr wrap="square" rtlCol="0">
            <a:spAutoFit/>
            <a:scene3d>
              <a:camera prst="orthographicFront">
                <a:rot lat="0" lon="0" rev="21000000"/>
              </a:camera>
              <a:lightRig rig="threePt" dir="t"/>
            </a:scene3d>
          </a:bodyPr>
          <a:lstStyle/>
          <a:p>
            <a:r>
              <a:rPr lang="zh-cn" sz="4400" dirty="0"/>
              <a:t>?</a:t>
            </a:r>
          </a:p>
        </p:txBody>
      </p:sp>
      <p:sp>
        <p:nvSpPr>
          <p:cNvPr id="14" name="TextBox 13"/>
          <p:cNvSpPr txBox="1"/>
          <p:nvPr/>
        </p:nvSpPr>
        <p:spPr>
          <a:xfrm>
            <a:off x="7399733" y="205696"/>
            <a:ext cx="466741" cy="553998"/>
          </a:xfrm>
          <a:prstGeom prst="rect">
            <a:avLst/>
          </a:prstGeom>
          <a:noFill/>
        </p:spPr>
        <p:txBody>
          <a:bodyPr wrap="square" rtlCol="0">
            <a:spAutoFit/>
            <a:scene3d>
              <a:camera prst="orthographicFront">
                <a:rot lat="0" lon="0" rev="21000000"/>
              </a:camera>
              <a:lightRig rig="threePt" dir="t"/>
            </a:scene3d>
          </a:bodyPr>
          <a:lstStyle/>
          <a:p>
            <a:r>
              <a:rPr lang="zh-cn" sz="3000" dirty="0"/>
              <a:t>?</a:t>
            </a:r>
          </a:p>
        </p:txBody>
      </p:sp>
      <p:sp>
        <p:nvSpPr>
          <p:cNvPr id="15" name="TextBox 14"/>
          <p:cNvSpPr txBox="1"/>
          <p:nvPr/>
        </p:nvSpPr>
        <p:spPr>
          <a:xfrm>
            <a:off x="1977031" y="24904"/>
            <a:ext cx="397250" cy="707886"/>
          </a:xfrm>
          <a:prstGeom prst="rect">
            <a:avLst/>
          </a:prstGeom>
          <a:noFill/>
        </p:spPr>
        <p:txBody>
          <a:bodyPr wrap="square" rtlCol="0">
            <a:spAutoFit/>
            <a:scene3d>
              <a:camera prst="orthographicFront">
                <a:rot lat="0" lon="0" rev="1200000"/>
              </a:camera>
              <a:lightRig rig="threePt" dir="t">
                <a:rot lat="0" lon="0" rev="0"/>
              </a:lightRig>
            </a:scene3d>
            <a:sp3d>
              <a:bevelT w="12700"/>
            </a:sp3d>
          </a:bodyPr>
          <a:lstStyle/>
          <a:p>
            <a:r>
              <a:rPr lang="zh-cn" sz="4000" dirty="0">
                <a:effectLst>
                  <a:innerShdw blurRad="215900" dist="279400" dir="13500000">
                    <a:schemeClr val="accent5">
                      <a:alpha val="60000"/>
                    </a:schemeClr>
                  </a:innerShdw>
                </a:effectLst>
                <a:latin typeface="Helvetica" panose="020B0604020202020204" pitchFamily="34" charset="0"/>
                <a:cs typeface="Helvetica" panose="020B0604020202020204" pitchFamily="34" charset="0"/>
              </a:rPr>
              <a:t>?</a:t>
            </a:r>
          </a:p>
        </p:txBody>
      </p:sp>
      <p:sp>
        <p:nvSpPr>
          <p:cNvPr id="17" name="TextBox 16"/>
          <p:cNvSpPr txBox="1"/>
          <p:nvPr/>
        </p:nvSpPr>
        <p:spPr>
          <a:xfrm>
            <a:off x="6650494" y="-181134"/>
            <a:ext cx="453656" cy="1200329"/>
          </a:xfrm>
          <a:prstGeom prst="rect">
            <a:avLst/>
          </a:prstGeom>
          <a:noFill/>
        </p:spPr>
        <p:txBody>
          <a:bodyPr wrap="square" rtlCol="0">
            <a:spAutoFit/>
            <a:scene3d>
              <a:camera prst="orthographicFront">
                <a:rot lat="0" lon="0" rev="1200000"/>
              </a:camera>
              <a:lightRig rig="threePt" dir="t"/>
            </a:scene3d>
          </a:bodyPr>
          <a:lstStyle/>
          <a:p>
            <a:r>
              <a:rPr lang="zh-cn" sz="7200" b="1" dirty="0">
                <a:solidFill>
                  <a:srgbClr val="AACFD0"/>
                </a:solidFill>
                <a:latin typeface="Helvetica"/>
                <a:ea typeface="Helvetica"/>
                <a:cs typeface="Helvetica"/>
              </a:rPr>
              <a:t>?</a:t>
            </a:r>
          </a:p>
        </p:txBody>
      </p:sp>
      <p:sp>
        <p:nvSpPr>
          <p:cNvPr id="18" name="TextBox 17"/>
          <p:cNvSpPr txBox="1"/>
          <p:nvPr/>
        </p:nvSpPr>
        <p:spPr>
          <a:xfrm>
            <a:off x="7899068" y="46247"/>
            <a:ext cx="453656" cy="707886"/>
          </a:xfrm>
          <a:prstGeom prst="rect">
            <a:avLst/>
          </a:prstGeom>
          <a:noFill/>
        </p:spPr>
        <p:txBody>
          <a:bodyPr wrap="square" rtlCol="0">
            <a:spAutoFit/>
          </a:bodyPr>
          <a:lstStyle/>
          <a:p>
            <a:r>
              <a:rPr lang="zh-cn" sz="4000" dirty="0">
                <a:solidFill>
                  <a:schemeClr val="accent5">
                    <a:lumMod val="75000"/>
                  </a:schemeClr>
                </a:solidFill>
                <a:latin typeface="Helvetica" panose="020B0604020202020204" pitchFamily="34" charset="0"/>
                <a:cs typeface="Helvetica" panose="020B0604020202020204" pitchFamily="34" charset="0"/>
              </a:rPr>
              <a:t>?</a:t>
            </a:r>
          </a:p>
        </p:txBody>
      </p:sp>
      <p:sp>
        <p:nvSpPr>
          <p:cNvPr id="19" name="TextBox 18"/>
          <p:cNvSpPr txBox="1"/>
          <p:nvPr/>
        </p:nvSpPr>
        <p:spPr>
          <a:xfrm>
            <a:off x="207559" y="-180177"/>
            <a:ext cx="453656" cy="1200329"/>
          </a:xfrm>
          <a:prstGeom prst="rect">
            <a:avLst/>
          </a:prstGeom>
          <a:noFill/>
        </p:spPr>
        <p:txBody>
          <a:bodyPr wrap="square" rtlCol="0">
            <a:spAutoFit/>
            <a:scene3d>
              <a:camera prst="orthographicFront">
                <a:rot lat="0" lon="0" rev="20400000"/>
              </a:camera>
              <a:lightRig rig="threePt" dir="t"/>
            </a:scene3d>
          </a:bodyPr>
          <a:lstStyle/>
          <a:p>
            <a:r>
              <a:rPr lang="zh-cn" sz="7200" b="1" dirty="0">
                <a:solidFill>
                  <a:srgbClr val="AACFD0"/>
                </a:solidFill>
                <a:latin typeface="Helvetica"/>
                <a:ea typeface="Helvetica"/>
                <a:cs typeface="Helvetica"/>
              </a:rPr>
              <a:t>?</a:t>
            </a:r>
          </a:p>
        </p:txBody>
      </p:sp>
    </p:spTree>
    <p:extLst>
      <p:ext uri="{BB962C8B-B14F-4D97-AF65-F5344CB8AC3E}">
        <p14:creationId xmlns:p14="http://schemas.microsoft.com/office/powerpoint/2010/main" val="3010785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审计准备和期望</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5" name="Google Shape;185;p27"/>
          <p:cNvSpPr txBox="1"/>
          <p:nvPr/>
        </p:nvSpPr>
        <p:spPr>
          <a:xfrm>
            <a:off x="73350" y="764587"/>
            <a:ext cx="8997300" cy="4177207"/>
          </a:xfrm>
          <a:prstGeom prst="rect">
            <a:avLst/>
          </a:prstGeom>
          <a:noFill/>
          <a:ln>
            <a:noFill/>
          </a:ln>
        </p:spPr>
        <p:txBody>
          <a:bodyPr spcFirstLastPara="1" wrap="square" lIns="68569" tIns="68569" rIns="68569" bIns="68569" anchor="t" anchorCtr="0">
            <a:noAutofit/>
          </a:bodyPr>
          <a:lstStyle/>
          <a:p>
            <a:pPr>
              <a:lnSpc>
                <a:spcPct val="115000"/>
              </a:lnSpc>
            </a:pPr>
            <a:r>
              <a:rPr lang="zh-cn" sz="1300" b="1" dirty="0">
                <a:solidFill>
                  <a:schemeClr val="bg2"/>
                </a:solidFill>
                <a:latin typeface="Helvetica" pitchFamily="2" charset="0"/>
                <a:ea typeface="SimSun" panose="02010600030101010101" pitchFamily="2" charset="-122"/>
                <a:cs typeface="Helvetica" panose="020B0604020202020204" pitchFamily="34" charset="0"/>
                <a:sym typeface="Helvetica Neue"/>
              </a:rPr>
              <a:t>一般审计准备和期望可能包括：</a:t>
            </a:r>
            <a:endParaRPr sz="1300" b="1"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30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现场参观</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通常任何审计都会涉及现场参观我们的办公室和/或运营场所。虽然在我们的运营场所招待一整个团队听起来有些压力，但这通常是他们快速完成审计并将对我们业务的影响降至最低的最有效方式。</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通常，该团队会要求：</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一间私人办公室或会议室。</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028700" lvl="2" indent="-228600">
              <a:lnSpc>
                <a:spcPct val="115000"/>
              </a:lnSpc>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接通 Wi-Fi。</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028700" lvl="2" indent="-228600">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连接电源插座。</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30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透明化讨论</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与审计师的讨论应该公开，诚实。答案没有对错之分。</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如果员工届时不知该如何作答也不必紧张。可在后续跟进中予以弥补。</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30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对申请的响应</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Clr>
                <a:schemeClr val="accent1"/>
              </a:buClr>
              <a:buSzPts val="11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审计师的要求应及时得到响应。通常，所要求的事项越早完成，我们就能越快恢复正常营业。</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111125">
              <a:lnSpc>
                <a:spcPct val="115000"/>
              </a:lnSpc>
              <a:buClr>
                <a:schemeClr val="accent1"/>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要求可能包括但不限于：</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公司背景信息（例如，组织结构图、公司章程）。</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政策、程序和其他管理文件。</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财务数据（例如，试算表、总分类账、支出记录）。</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1141413" lvl="2" indent="-227013">
              <a:lnSpc>
                <a:spcPct val="115000"/>
              </a:lnSpc>
              <a:buClr>
                <a:schemeClr val="bg2"/>
              </a:buClr>
              <a:buSzPts val="1200"/>
              <a:buFont typeface="Helvetica Neue"/>
              <a:buAutoNum type="romanLcPeriod"/>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交易证明文件（例如发票、费用报告、合同、审批记录）。</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p:txBody>
      </p:sp>
    </p:spTree>
    <p:extLst>
      <p:ext uri="{BB962C8B-B14F-4D97-AF65-F5344CB8AC3E}">
        <p14:creationId xmlns:p14="http://schemas.microsoft.com/office/powerpoint/2010/main" val="3646684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审计准备和期望（续）</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6" name="Google Shape;195;p28"/>
          <p:cNvSpPr txBox="1"/>
          <p:nvPr/>
        </p:nvSpPr>
        <p:spPr>
          <a:xfrm>
            <a:off x="73350" y="1232100"/>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zh-cn" sz="1500" b="1" dirty="0">
                <a:solidFill>
                  <a:schemeClr val="bg2"/>
                </a:solidFill>
                <a:latin typeface="Helvetica" pitchFamily="2" charset="0"/>
                <a:ea typeface="SimSun" panose="02010600030101010101" pitchFamily="2" charset="-122"/>
                <a:cs typeface="Helvetica" panose="020B0604020202020204" pitchFamily="34" charset="0"/>
                <a:sym typeface="Helvetica Neue"/>
              </a:rPr>
              <a:t>一般审计的准备和期望可能包括（续）：</a:t>
            </a:r>
            <a:endParaRPr sz="1500" b="1"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75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完整的文件</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应提供完整的文件。如果您对需要什么文件有疑问，请在审计过程中尽早提出。从一开始就提供完整的文件可以省去某些后续申请造成的麻烦。</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根据申请列表标识符（例如，交易 ID）来组织文件，以使审计师能够快速识别文件并以组织有序的方式返还给您。</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75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后续申请和附加问题中利益相关者的参与</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审计师可能会提出后续信息申请，因此有必要让审计师能联系上所有员工，并得到及时响应。</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75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必要时走查会计系统</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3838">
              <a:lnSpc>
                <a:spcPct val="115000"/>
              </a:lnSpc>
              <a:buClr>
                <a:schemeClr val="bg2"/>
              </a:buClr>
              <a:buSzPts val="11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在某些情况下，审计师可能会要求走查我们的会计系统，以了解或熟悉我们的流程。</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p:txBody>
      </p:sp>
    </p:spTree>
    <p:extLst>
      <p:ext uri="{BB962C8B-B14F-4D97-AF65-F5344CB8AC3E}">
        <p14:creationId xmlns:p14="http://schemas.microsoft.com/office/powerpoint/2010/main" val="329088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2;p36"/>
          <p:cNvSpPr txBox="1"/>
          <p:nvPr/>
        </p:nvSpPr>
        <p:spPr>
          <a:xfrm>
            <a:off x="2039850" y="61811"/>
            <a:ext cx="5064300" cy="6234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zh-cn" sz="1800" b="1" dirty="0">
                <a:solidFill>
                  <a:srgbClr val="AACFD0"/>
                </a:solidFill>
                <a:latin typeface="Helvetica" pitchFamily="2" charset="0"/>
                <a:ea typeface="SimSun" panose="02010600030101010101" pitchFamily="2" charset="-122"/>
                <a:cs typeface="Helvetica"/>
                <a:sym typeface="Helvetica"/>
              </a:rPr>
              <a:t>审计准备和期望（续）</a:t>
            </a:r>
            <a:endParaRPr sz="1800" b="1" dirty="0">
              <a:solidFill>
                <a:srgbClr val="AACFD0"/>
              </a:solidFill>
              <a:latin typeface="Helvetica" pitchFamily="2" charset="0"/>
              <a:ea typeface="SimSun" panose="02010600030101010101" pitchFamily="2" charset="-122"/>
              <a:cs typeface="Helvetica"/>
              <a:sym typeface="Helvetica"/>
            </a:endParaRPr>
          </a:p>
        </p:txBody>
      </p:sp>
      <p:sp>
        <p:nvSpPr>
          <p:cNvPr id="5" name="Google Shape;205;p29"/>
          <p:cNvSpPr txBox="1"/>
          <p:nvPr/>
        </p:nvSpPr>
        <p:spPr>
          <a:xfrm>
            <a:off x="73350" y="819587"/>
            <a:ext cx="8997300" cy="3744675"/>
          </a:xfrm>
          <a:prstGeom prst="rect">
            <a:avLst/>
          </a:prstGeom>
          <a:noFill/>
          <a:ln>
            <a:noFill/>
          </a:ln>
        </p:spPr>
        <p:txBody>
          <a:bodyPr spcFirstLastPara="1" wrap="square" lIns="68569" tIns="68569" rIns="68569" bIns="68569" anchor="t" anchorCtr="0">
            <a:noAutofit/>
          </a:bodyPr>
          <a:lstStyle/>
          <a:p>
            <a:pPr>
              <a:lnSpc>
                <a:spcPct val="115000"/>
              </a:lnSpc>
            </a:pPr>
            <a:r>
              <a:rPr lang="zh-cn" sz="1500" b="1" dirty="0">
                <a:solidFill>
                  <a:schemeClr val="bg2"/>
                </a:solidFill>
                <a:latin typeface="Helvetica" pitchFamily="2" charset="0"/>
                <a:ea typeface="SimSun" panose="02010600030101010101" pitchFamily="2" charset="-122"/>
                <a:cs typeface="Helvetica"/>
                <a:sym typeface="Helvetica Neue"/>
              </a:rPr>
              <a:t>为确保准备好接受审计，您现在可以做的事情：</a:t>
            </a:r>
            <a:endParaRPr sz="1500" b="1"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200025">
              <a:lnSpc>
                <a:spcPct val="115000"/>
              </a:lnSpc>
              <a:spcBef>
                <a:spcPts val="750"/>
              </a:spcBef>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政策与程序</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a:sym typeface="Helvetica Neue"/>
              </a:rPr>
              <a:t>确保我们的政策和程序的现行版本易于访问和使用。</a:t>
            </a:r>
            <a:endParaRPr sz="1100" dirty="0">
              <a:solidFill>
                <a:schemeClr val="bg2"/>
              </a:solidFill>
              <a:latin typeface="Helvetica" pitchFamily="2" charset="0"/>
              <a:ea typeface="SimSun" panose="02010600030101010101" pitchFamily="2" charset="-122"/>
              <a:cs typeface="Helvetica"/>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a:sym typeface="Helvetica Neue"/>
              </a:rPr>
              <a:t>确保我们的政策和程序是最终版本，并已注明日期和加盖版本印</a:t>
            </a:r>
            <a:r>
              <a:rPr lang="zh-cn" altLang="en-US" sz="1100" dirty="0">
                <a:solidFill>
                  <a:schemeClr val="bg2"/>
                </a:solidFill>
                <a:latin typeface="Helvetica" pitchFamily="2" charset="0"/>
                <a:ea typeface="SimSun" panose="02010600030101010101" pitchFamily="2" charset="-122"/>
                <a:cs typeface="Helvetica"/>
                <a:sym typeface="Helvetica Neue"/>
              </a:rPr>
              <a:t>章。</a:t>
            </a:r>
            <a:endParaRPr lang="en-US" sz="1100" dirty="0">
              <a:solidFill>
                <a:schemeClr val="bg2"/>
              </a:solidFill>
              <a:latin typeface="Helvetica" pitchFamily="2" charset="0"/>
              <a:ea typeface="SimSun" panose="02010600030101010101" pitchFamily="2" charset="-122"/>
              <a:cs typeface="Helvetica"/>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a:sym typeface="Helvetica Neue"/>
              </a:rPr>
              <a:t>确保所有政策和程序的最终版均已保存为 PDF 文件，以免无意间将政策草案提交给审计师</a:t>
            </a:r>
            <a:r>
              <a:rPr lang="zh-cn" altLang="en-US" sz="900" dirty="0">
                <a:solidFill>
                  <a:schemeClr val="bg2"/>
                </a:solidFill>
                <a:latin typeface="Helvetica" pitchFamily="2" charset="0"/>
                <a:ea typeface="SimSun" panose="02010600030101010101" pitchFamily="2" charset="-122"/>
                <a:cs typeface="Helvetica"/>
                <a:sym typeface="Helvetica Neue"/>
              </a:rPr>
              <a:t>。</a:t>
            </a:r>
            <a:endParaRPr sz="900" dirty="0">
              <a:solidFill>
                <a:schemeClr val="bg2"/>
              </a:solidFill>
              <a:latin typeface="Helvetica" pitchFamily="2" charset="0"/>
              <a:ea typeface="SimSun" panose="02010600030101010101" pitchFamily="2" charset="-122"/>
              <a:cs typeface="Helvetica"/>
              <a:sym typeface="Helvetica Neue"/>
            </a:endParaRPr>
          </a:p>
          <a:p>
            <a:pPr marL="200025">
              <a:lnSpc>
                <a:spcPct val="115000"/>
              </a:lnSpc>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账簿与记录</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a:sym typeface="Helvetica Neue"/>
              </a:rPr>
              <a:t>如果条件允许，请在我们的会计系统内区分任何特定于制造商的业务交易。但是请记住，涉及多个制造商的一般活动或行政活动，</a:t>
            </a:r>
            <a:br>
              <a:rPr lang="en-US" altLang="zh-CN" sz="1100" dirty="0">
                <a:solidFill>
                  <a:schemeClr val="bg2"/>
                </a:solidFill>
                <a:latin typeface="Helvetica" pitchFamily="2" charset="0"/>
                <a:ea typeface="SimSun" panose="02010600030101010101" pitchFamily="2" charset="-122"/>
                <a:cs typeface="Helvetica"/>
                <a:sym typeface="Helvetica Neue"/>
              </a:rPr>
            </a:br>
            <a:r>
              <a:rPr lang="zh-cn" sz="1100" dirty="0">
                <a:solidFill>
                  <a:schemeClr val="bg2"/>
                </a:solidFill>
                <a:latin typeface="Helvetica" pitchFamily="2" charset="0"/>
                <a:ea typeface="SimSun" panose="02010600030101010101" pitchFamily="2" charset="-122"/>
                <a:cs typeface="Helvetica"/>
                <a:sym typeface="Helvetica Neue"/>
              </a:rPr>
              <a:t>以及我们的一般业务可以在审计范围内。</a:t>
            </a:r>
            <a:endParaRPr sz="1100" dirty="0">
              <a:solidFill>
                <a:schemeClr val="bg2"/>
              </a:solidFill>
              <a:latin typeface="Helvetica" pitchFamily="2" charset="0"/>
              <a:ea typeface="SimSun" panose="02010600030101010101" pitchFamily="2" charset="-122"/>
              <a:cs typeface="Helvetica"/>
              <a:sym typeface="Helvetica Neue"/>
            </a:endParaRPr>
          </a:p>
          <a:p>
            <a:pPr marL="200025">
              <a:lnSpc>
                <a:spcPct val="115000"/>
              </a:lnSpc>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内部控制</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在协议或工作流程中记录我们的财务和会计程序，以实现有效的流程走查。这也有助于简化员工之间职责的过渡。</a:t>
            </a:r>
          </a:p>
          <a:p>
            <a:pPr marL="200025">
              <a:lnSpc>
                <a:spcPct val="115000"/>
              </a:lnSpc>
              <a:buSzPts val="1600"/>
            </a:pPr>
            <a:r>
              <a:rPr lang="zh-cn"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rPr>
              <a:t>制造商协议和政策</a:t>
            </a:r>
            <a:endParaRPr sz="1300" b="1" u="sng"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查看与制造商的合同，以更好地了解我们的合规承诺和义务，以便在被要求审计时从容应对。</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a:p>
            <a:pPr marL="685800" lvl="1" indent="-228600">
              <a:lnSpc>
                <a:spcPct val="115000"/>
              </a:lnSpc>
              <a:buClr>
                <a:schemeClr val="bg2"/>
              </a:buClr>
              <a:buSzPts val="1200"/>
              <a:buFont typeface="Arial" panose="020B0604020202020204" pitchFamily="34" charset="0"/>
              <a:buChar char="•"/>
            </a:pPr>
            <a:r>
              <a:rPr lang="zh-cn" sz="1100" dirty="0">
                <a:solidFill>
                  <a:schemeClr val="bg2"/>
                </a:solidFill>
                <a:latin typeface="Helvetica" pitchFamily="2" charset="0"/>
                <a:ea typeface="SimSun" panose="02010600030101010101" pitchFamily="2" charset="-122"/>
                <a:cs typeface="Helvetica" panose="020B0604020202020204" pitchFamily="34" charset="0"/>
                <a:sym typeface="Helvetica Neue"/>
              </a:rPr>
              <a:t>重新熟悉我们的制造商政策（例如第三方行为准则），以确保我们理解并遵守所有要求。</a:t>
            </a:r>
            <a:endParaRPr sz="1100" dirty="0">
              <a:solidFill>
                <a:schemeClr val="bg2"/>
              </a:solidFill>
              <a:latin typeface="Helvetica" pitchFamily="2" charset="0"/>
              <a:ea typeface="SimSun" panose="02010600030101010101" pitchFamily="2" charset="-122"/>
              <a:cs typeface="Helvetica" panose="020B0604020202020204" pitchFamily="34" charset="0"/>
              <a:sym typeface="Helvetica Neue"/>
            </a:endParaRPr>
          </a:p>
        </p:txBody>
      </p:sp>
    </p:spTree>
    <p:extLst>
      <p:ext uri="{BB962C8B-B14F-4D97-AF65-F5344CB8AC3E}">
        <p14:creationId xmlns:p14="http://schemas.microsoft.com/office/powerpoint/2010/main" val="323822903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FFDEBAE-F1C8-4F58-931B-97667EF01E0A}">
  <ds:schemaRefs>
    <ds:schemaRef ds:uri="http://schemas.microsoft.com/sharepoint/v3/contenttype/forms"/>
  </ds:schemaRefs>
</ds:datastoreItem>
</file>

<file path=customXml/itemProps2.xml><?xml version="1.0" encoding="utf-8"?>
<ds:datastoreItem xmlns:ds="http://schemas.openxmlformats.org/officeDocument/2006/customXml" ds:itemID="{927C9718-29B1-4F47-BF94-B92B05D4921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a124cef-80ee-4fcd-bafd-5e68c15586a5"/>
    <ds:schemaRef ds:uri="d3ed967d-d92a-4424-a53f-7c4da5d2a7ff"/>
    <ds:schemaRef ds:uri="http://www.w3.org/XML/1998/namespace"/>
    <ds:schemaRef ds:uri="http://purl.org/dc/dcmitype/"/>
  </ds:schemaRefs>
</ds:datastoreItem>
</file>

<file path=customXml/itemProps3.xml><?xml version="1.0" encoding="utf-8"?>
<ds:datastoreItem xmlns:ds="http://schemas.openxmlformats.org/officeDocument/2006/customXml" ds:itemID="{B4C03CC7-32B6-4F83-AE41-170A89F2C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283</TotalTime>
  <Words>1627</Words>
  <Application>Microsoft Office PowerPoint</Application>
  <PresentationFormat>On-screen Show (16:9)</PresentationFormat>
  <Paragraphs>82</Paragraphs>
  <Slides>6</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Helvetica</vt:lpstr>
      <vt:lpstr>Wingdings</vt:lpstr>
      <vt:lpstr>Arial</vt:lpstr>
      <vt:lpstr>Helvetica Neue</vt:lpstr>
      <vt:lpstr>SimSun</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Arellano</dc:creator>
  <cp:lastModifiedBy>Gurav, Vinayak</cp:lastModifiedBy>
  <cp:revision>33</cp:revision>
  <dcterms:modified xsi:type="dcterms:W3CDTF">2020-12-15T13:47:25Z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ies>
</file>